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4" r:id="rId5"/>
    <p:sldMasterId id="2147483717" r:id="rId6"/>
    <p:sldMasterId id="2147483677" r:id="rId7"/>
  </p:sldMasterIdLst>
  <p:notesMasterIdLst>
    <p:notesMasterId r:id="rId18"/>
  </p:notesMasterIdLst>
  <p:handoutMasterIdLst>
    <p:handoutMasterId r:id="rId19"/>
  </p:handoutMasterIdLst>
  <p:sldIdLst>
    <p:sldId id="317" r:id="rId8"/>
    <p:sldId id="322" r:id="rId9"/>
    <p:sldId id="341" r:id="rId10"/>
    <p:sldId id="325" r:id="rId11"/>
    <p:sldId id="323" r:id="rId12"/>
    <p:sldId id="361" r:id="rId13"/>
    <p:sldId id="324" r:id="rId14"/>
    <p:sldId id="364" r:id="rId15"/>
    <p:sldId id="362" r:id="rId16"/>
    <p:sldId id="316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" panose="020B0502020104020203" charset="0"/>
      <p:regular r:id="rId24"/>
      <p:bold r:id="rId25"/>
      <p:italic r:id="rId26"/>
      <p:boldItalic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Gill Sans MT Book" panose="020B0604020202020204" charset="0"/>
      <p:regular r:id="rId32"/>
      <p: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E8E79-3571-4ED8-8D0B-37DF0F74EFB6}" v="40" dt="2022-10-26T12:39:04.978"/>
    <p1510:client id="{74B1E58B-C97A-4383-BD93-9309C2CC06E7}" v="6" dt="2022-10-26T07:18:18.316"/>
    <p1510:client id="{87182D03-E69B-3EB8-AE3C-0A0F8093D9CF}" v="3" dt="2022-11-04T11:39:08.945"/>
    <p1510:client id="{8A741D7F-F8B3-4966-B7F0-FEC49476938B}" v="44" dt="2022-10-26T07:46:49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8" autoAdjust="0"/>
  </p:normalViewPr>
  <p:slideViewPr>
    <p:cSldViewPr snapToGrid="0">
      <p:cViewPr varScale="1">
        <p:scale>
          <a:sx n="49" d="100"/>
          <a:sy n="49" d="100"/>
        </p:scale>
        <p:origin x="13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E49F353-DC82-47B2-B9BB-6CBAAEAB37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4B58AF-2B5F-4D55-94AE-405A8FFB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DC4F-5087-4786-BBA6-381A73EC4C8E}" type="datetimeFigureOut">
              <a:rPr lang="es-ES" smtClean="0"/>
              <a:t>11/11/2022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A852C8-5C6A-4948-B22E-71B425C441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BB6DB5-B6E1-44B7-ADC3-F4C5789268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09ADF-81D7-4496-A1BB-93863C6E4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73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E5FC8-61B8-463D-A902-6061F51A5658}" type="datetimeFigureOut">
              <a:rPr lang="es-ES" smtClean="0"/>
              <a:t>11/11/2022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1DAAC-6ABB-4AE2-BBA4-5C3E2CAEAA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1DAAC-6ABB-4AE2-BBA4-5C3E2CAEAA1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72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1DAAC-6ABB-4AE2-BBA4-5C3E2CAEAA1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4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1DAAC-6ABB-4AE2-BBA4-5C3E2CAEAA1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56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0-PORTADA PRINCIP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D0C0-1B8D-424C-955E-D7AE05101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2676"/>
            <a:ext cx="9144000" cy="1809749"/>
          </a:xfrm>
        </p:spPr>
        <p:txBody>
          <a:bodyPr lIns="0" anchor="t" anchorCtr="0">
            <a:normAutofit/>
          </a:bodyPr>
          <a:lstStyle>
            <a:lvl1pPr algn="l">
              <a:defRPr sz="4000" cap="all" spc="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/>
              <a:t>Título principal,</a:t>
            </a:r>
            <a:br>
              <a:rPr lang="es-ES"/>
            </a:br>
            <a:r>
              <a:rPr lang="es-ES"/>
              <a:t>mejor en dos </a:t>
            </a:r>
            <a:r>
              <a:rPr lang="es-ES" err="1"/>
              <a:t>lineas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6FD22C-268A-45ED-B889-3A60B6DCEB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46612"/>
            <a:ext cx="9144000" cy="884237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Breve descripción, destacado o fecha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00914F-D279-4DB3-B8AB-B7DE0981E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773118"/>
            <a:ext cx="914018" cy="852477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F92ACF4-BD27-43AE-862B-8B7E7B5CDC5D}"/>
              </a:ext>
            </a:extLst>
          </p:cNvPr>
          <p:cNvCxnSpPr/>
          <p:nvPr userDrawn="1"/>
        </p:nvCxnSpPr>
        <p:spPr>
          <a:xfrm>
            <a:off x="1524000" y="2028824"/>
            <a:ext cx="10382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B7ED290-8990-4518-B834-77E9631E1708}"/>
              </a:ext>
            </a:extLst>
          </p:cNvPr>
          <p:cNvCxnSpPr/>
          <p:nvPr userDrawn="1"/>
        </p:nvCxnSpPr>
        <p:spPr>
          <a:xfrm>
            <a:off x="1524000" y="4438649"/>
            <a:ext cx="10382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7F734F-1BEA-4BF8-B97E-67F95D05187C}"/>
              </a:ext>
            </a:extLst>
          </p:cNvPr>
          <p:cNvCxnSpPr>
            <a:cxnSpLocks/>
          </p:cNvCxnSpPr>
          <p:nvPr userDrawn="1"/>
        </p:nvCxnSpPr>
        <p:spPr>
          <a:xfrm>
            <a:off x="1524000" y="2038349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 3 ELEMENTOS -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0713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FE428AD-E91F-48E8-8630-57DD6EFB6E0B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3B4386-EAC1-48BD-8DAE-69559A81DC15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499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24334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874963F2-F22B-4641-8C67-2113FE5F6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0638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A74D65BA-29B2-45B7-9544-5BCEBE10A5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24424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3" name="Marcador de posición de imagen 4">
            <a:extLst>
              <a:ext uri="{FF2B5EF4-FFF2-40B4-BE49-F238E27FC236}">
                <a16:creationId xmlns:a16="http://schemas.microsoft.com/office/drawing/2014/main" id="{12F16255-52A4-4277-A5DA-0E9728CD2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34259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EC27FA63-15C5-4222-BF2B-769DAC965F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0564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B6B86EC4-F053-4800-939F-7A4AEEA2BE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350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posición de imagen 4">
            <a:extLst>
              <a:ext uri="{FF2B5EF4-FFF2-40B4-BE49-F238E27FC236}">
                <a16:creationId xmlns:a16="http://schemas.microsoft.com/office/drawing/2014/main" id="{24DF0636-5841-43E6-BA8E-C9E16F149B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44184" y="2668783"/>
            <a:ext cx="533008" cy="53301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5492D1-EE55-480D-A2D3-F6BD134FD1CB}"/>
              </a:ext>
            </a:extLst>
          </p:cNvPr>
          <p:cNvSpPr/>
          <p:nvPr userDrawn="1"/>
        </p:nvSpPr>
        <p:spPr>
          <a:xfrm>
            <a:off x="1524000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4F33115-387A-41D7-8627-3EA677148E10}"/>
              </a:ext>
            </a:extLst>
          </p:cNvPr>
          <p:cNvSpPr/>
          <p:nvPr userDrawn="1"/>
        </p:nvSpPr>
        <p:spPr>
          <a:xfrm>
            <a:off x="4733925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FD8FCE5-1250-4BAF-8E1E-DB683E372751}"/>
              </a:ext>
            </a:extLst>
          </p:cNvPr>
          <p:cNvSpPr/>
          <p:nvPr userDrawn="1"/>
        </p:nvSpPr>
        <p:spPr>
          <a:xfrm>
            <a:off x="7943851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2371725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350B739-81B7-4E37-99DE-0B6CCAA7C1EE}"/>
              </a:ext>
            </a:extLst>
          </p:cNvPr>
          <p:cNvCxnSpPr>
            <a:cxnSpLocks/>
          </p:cNvCxnSpPr>
          <p:nvPr userDrawn="1"/>
        </p:nvCxnSpPr>
        <p:spPr>
          <a:xfrm>
            <a:off x="5581650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8884DD3-60F8-47D7-A4EA-C9E99D7CD6B8}"/>
              </a:ext>
            </a:extLst>
          </p:cNvPr>
          <p:cNvCxnSpPr>
            <a:cxnSpLocks/>
          </p:cNvCxnSpPr>
          <p:nvPr userDrawn="1"/>
        </p:nvCxnSpPr>
        <p:spPr>
          <a:xfrm>
            <a:off x="8791576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1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4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21" grpId="0" build="allAtOnce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allAtOnce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6" grpId="0" animBg="1"/>
      <p:bldP spid="27" grpId="0" animBg="1"/>
      <p:bldP spid="28" grpId="0" animBg="1"/>
    </p:bldLst>
  </p:timing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 3 ELEMENTO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84F33115-387A-41D7-8627-3EA677148E10}"/>
              </a:ext>
            </a:extLst>
          </p:cNvPr>
          <p:cNvSpPr/>
          <p:nvPr userDrawn="1"/>
        </p:nvSpPr>
        <p:spPr>
          <a:xfrm>
            <a:off x="4733925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5492D1-EE55-480D-A2D3-F6BD134FD1CB}"/>
              </a:ext>
            </a:extLst>
          </p:cNvPr>
          <p:cNvSpPr/>
          <p:nvPr userDrawn="1"/>
        </p:nvSpPr>
        <p:spPr>
          <a:xfrm>
            <a:off x="1524000" y="2345724"/>
            <a:ext cx="2733674" cy="36645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0713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499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24334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874963F2-F22B-4641-8C67-2113FE5F6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0638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A74D65BA-29B2-45B7-9544-5BCEBE10A5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24424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3" name="Marcador de posición de imagen 4">
            <a:extLst>
              <a:ext uri="{FF2B5EF4-FFF2-40B4-BE49-F238E27FC236}">
                <a16:creationId xmlns:a16="http://schemas.microsoft.com/office/drawing/2014/main" id="{12F16255-52A4-4277-A5DA-0E9728CD2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34259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EC27FA63-15C5-4222-BF2B-769DAC965F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0564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B6B86EC4-F053-4800-939F-7A4AEEA2BE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350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posición de imagen 4">
            <a:extLst>
              <a:ext uri="{FF2B5EF4-FFF2-40B4-BE49-F238E27FC236}">
                <a16:creationId xmlns:a16="http://schemas.microsoft.com/office/drawing/2014/main" id="{24DF0636-5841-43E6-BA8E-C9E16F149B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44184" y="2668783"/>
            <a:ext cx="533008" cy="53301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FD8FCE5-1250-4BAF-8E1E-DB683E372751}"/>
              </a:ext>
            </a:extLst>
          </p:cNvPr>
          <p:cNvSpPr/>
          <p:nvPr userDrawn="1"/>
        </p:nvSpPr>
        <p:spPr>
          <a:xfrm>
            <a:off x="7943851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2371725" y="4103717"/>
            <a:ext cx="10382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350B739-81B7-4E37-99DE-0B6CCAA7C1EE}"/>
              </a:ext>
            </a:extLst>
          </p:cNvPr>
          <p:cNvCxnSpPr>
            <a:cxnSpLocks/>
          </p:cNvCxnSpPr>
          <p:nvPr userDrawn="1"/>
        </p:nvCxnSpPr>
        <p:spPr>
          <a:xfrm>
            <a:off x="5581650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8884DD3-60F8-47D7-A4EA-C9E99D7CD6B8}"/>
              </a:ext>
            </a:extLst>
          </p:cNvPr>
          <p:cNvCxnSpPr>
            <a:cxnSpLocks/>
          </p:cNvCxnSpPr>
          <p:nvPr userDrawn="1"/>
        </p:nvCxnSpPr>
        <p:spPr>
          <a:xfrm>
            <a:off x="8791576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 3 ELEMENTO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84F33115-387A-41D7-8627-3EA677148E10}"/>
              </a:ext>
            </a:extLst>
          </p:cNvPr>
          <p:cNvSpPr/>
          <p:nvPr userDrawn="1"/>
        </p:nvSpPr>
        <p:spPr>
          <a:xfrm>
            <a:off x="4733925" y="2345724"/>
            <a:ext cx="2733674" cy="36645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5492D1-EE55-480D-A2D3-F6BD134FD1CB}"/>
              </a:ext>
            </a:extLst>
          </p:cNvPr>
          <p:cNvSpPr/>
          <p:nvPr userDrawn="1"/>
        </p:nvSpPr>
        <p:spPr>
          <a:xfrm>
            <a:off x="1524000" y="2345724"/>
            <a:ext cx="2733674" cy="36645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0713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499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24334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874963F2-F22B-4641-8C67-2113FE5F6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0638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A74D65BA-29B2-45B7-9544-5BCEBE10A5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24424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3" name="Marcador de posición de imagen 4">
            <a:extLst>
              <a:ext uri="{FF2B5EF4-FFF2-40B4-BE49-F238E27FC236}">
                <a16:creationId xmlns:a16="http://schemas.microsoft.com/office/drawing/2014/main" id="{12F16255-52A4-4277-A5DA-0E9728CD2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34259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EC27FA63-15C5-4222-BF2B-769DAC965F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0564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B6B86EC4-F053-4800-939F-7A4AEEA2BE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350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posición de imagen 4">
            <a:extLst>
              <a:ext uri="{FF2B5EF4-FFF2-40B4-BE49-F238E27FC236}">
                <a16:creationId xmlns:a16="http://schemas.microsoft.com/office/drawing/2014/main" id="{24DF0636-5841-43E6-BA8E-C9E16F149B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44184" y="2668783"/>
            <a:ext cx="533008" cy="53301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FD8FCE5-1250-4BAF-8E1E-DB683E372751}"/>
              </a:ext>
            </a:extLst>
          </p:cNvPr>
          <p:cNvSpPr/>
          <p:nvPr userDrawn="1"/>
        </p:nvSpPr>
        <p:spPr>
          <a:xfrm>
            <a:off x="7943851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2371725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350B739-81B7-4E37-99DE-0B6CCAA7C1EE}"/>
              </a:ext>
            </a:extLst>
          </p:cNvPr>
          <p:cNvCxnSpPr>
            <a:cxnSpLocks/>
          </p:cNvCxnSpPr>
          <p:nvPr userDrawn="1"/>
        </p:nvCxnSpPr>
        <p:spPr>
          <a:xfrm>
            <a:off x="5581650" y="4103717"/>
            <a:ext cx="10382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8884DD3-60F8-47D7-A4EA-C9E99D7CD6B8}"/>
              </a:ext>
            </a:extLst>
          </p:cNvPr>
          <p:cNvCxnSpPr>
            <a:cxnSpLocks/>
          </p:cNvCxnSpPr>
          <p:nvPr userDrawn="1"/>
        </p:nvCxnSpPr>
        <p:spPr>
          <a:xfrm>
            <a:off x="8791576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 3 ELEMENTO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9FD8FCE5-1250-4BAF-8E1E-DB683E372751}"/>
              </a:ext>
            </a:extLst>
          </p:cNvPr>
          <p:cNvSpPr/>
          <p:nvPr userDrawn="1"/>
        </p:nvSpPr>
        <p:spPr>
          <a:xfrm>
            <a:off x="7943851" y="2345724"/>
            <a:ext cx="2733674" cy="36645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4F33115-387A-41D7-8627-3EA677148E10}"/>
              </a:ext>
            </a:extLst>
          </p:cNvPr>
          <p:cNvSpPr/>
          <p:nvPr userDrawn="1"/>
        </p:nvSpPr>
        <p:spPr>
          <a:xfrm>
            <a:off x="4733925" y="2345724"/>
            <a:ext cx="2733674" cy="3664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5492D1-EE55-480D-A2D3-F6BD134FD1CB}"/>
              </a:ext>
            </a:extLst>
          </p:cNvPr>
          <p:cNvSpPr/>
          <p:nvPr userDrawn="1"/>
        </p:nvSpPr>
        <p:spPr>
          <a:xfrm>
            <a:off x="1524000" y="2345724"/>
            <a:ext cx="2733674" cy="36645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0713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499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24334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874963F2-F22B-4641-8C67-2113FE5F6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0638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A74D65BA-29B2-45B7-9544-5BCEBE10A5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24424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3" name="Marcador de posición de imagen 4">
            <a:extLst>
              <a:ext uri="{FF2B5EF4-FFF2-40B4-BE49-F238E27FC236}">
                <a16:creationId xmlns:a16="http://schemas.microsoft.com/office/drawing/2014/main" id="{12F16255-52A4-4277-A5DA-0E9728CD2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34259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EC27FA63-15C5-4222-BF2B-769DAC965F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0564" y="4310921"/>
            <a:ext cx="2000248" cy="1441451"/>
          </a:xfrm>
        </p:spPr>
        <p:txBody>
          <a:bodyPr l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B6B86EC4-F053-4800-939F-7A4AEEA2BE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350" y="3367473"/>
            <a:ext cx="2352676" cy="6424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posición de imagen 4">
            <a:extLst>
              <a:ext uri="{FF2B5EF4-FFF2-40B4-BE49-F238E27FC236}">
                <a16:creationId xmlns:a16="http://schemas.microsoft.com/office/drawing/2014/main" id="{24DF0636-5841-43E6-BA8E-C9E16F149B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44184" y="2668783"/>
            <a:ext cx="533008" cy="53301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2371725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350B739-81B7-4E37-99DE-0B6CCAA7C1EE}"/>
              </a:ext>
            </a:extLst>
          </p:cNvPr>
          <p:cNvCxnSpPr>
            <a:cxnSpLocks/>
          </p:cNvCxnSpPr>
          <p:nvPr userDrawn="1"/>
        </p:nvCxnSpPr>
        <p:spPr>
          <a:xfrm>
            <a:off x="5581650" y="41037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8884DD3-60F8-47D7-A4EA-C9E99D7CD6B8}"/>
              </a:ext>
            </a:extLst>
          </p:cNvPr>
          <p:cNvCxnSpPr>
            <a:cxnSpLocks/>
          </p:cNvCxnSpPr>
          <p:nvPr userDrawn="1"/>
        </p:nvCxnSpPr>
        <p:spPr>
          <a:xfrm>
            <a:off x="8791576" y="4103717"/>
            <a:ext cx="10382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 4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080133"/>
            <a:ext cx="2000248" cy="167224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FE428AD-E91F-48E8-8630-57DD6EFB6E0B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3B4386-EAC1-48BD-8DAE-69559A81DC15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3334993"/>
            <a:ext cx="2038349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4000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9513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AA855B34-D042-48A8-9965-2E7990063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2232" y="4080133"/>
            <a:ext cx="2000248" cy="167224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CF6B3798-D67C-4088-9046-9D2FD744DB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2232" y="3334993"/>
            <a:ext cx="2038349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4" name="Marcador de posición de imagen 4">
            <a:extLst>
              <a:ext uri="{FF2B5EF4-FFF2-40B4-BE49-F238E27FC236}">
                <a16:creationId xmlns:a16="http://schemas.microsoft.com/office/drawing/2014/main" id="{6F086F5C-AB30-41E9-8012-87FCE50AA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82232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F86CEF5-1B14-4E46-AA0C-28553E59F3AD}"/>
              </a:ext>
            </a:extLst>
          </p:cNvPr>
          <p:cNvCxnSpPr>
            <a:cxnSpLocks/>
          </p:cNvCxnSpPr>
          <p:nvPr userDrawn="1"/>
        </p:nvCxnSpPr>
        <p:spPr>
          <a:xfrm>
            <a:off x="3882232" y="39513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4B0DB41-A2FC-4379-B79A-8C2570E6A2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9275" y="4080133"/>
            <a:ext cx="2000248" cy="167224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00565C5B-EBA2-4B52-9C79-0C125DC75C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9275" y="3334993"/>
            <a:ext cx="2038349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8" name="Marcador de posición de imagen 4">
            <a:extLst>
              <a:ext uri="{FF2B5EF4-FFF2-40B4-BE49-F238E27FC236}">
                <a16:creationId xmlns:a16="http://schemas.microsoft.com/office/drawing/2014/main" id="{F4F36204-97C4-4ADB-AAD1-17BBBF5701C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9275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335F18E-2F53-40AC-95F2-30FBF444508D}"/>
              </a:ext>
            </a:extLst>
          </p:cNvPr>
          <p:cNvCxnSpPr>
            <a:cxnSpLocks/>
          </p:cNvCxnSpPr>
          <p:nvPr userDrawn="1"/>
        </p:nvCxnSpPr>
        <p:spPr>
          <a:xfrm>
            <a:off x="6239275" y="39513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0C767998-1080-4897-977A-9EE4B695E4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29653" y="4080133"/>
            <a:ext cx="2000248" cy="167224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CABAD49C-5C27-4BE8-9A74-97B8C60505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29653" y="3334993"/>
            <a:ext cx="2038349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42" name="Marcador de posición de imagen 4">
            <a:extLst>
              <a:ext uri="{FF2B5EF4-FFF2-40B4-BE49-F238E27FC236}">
                <a16:creationId xmlns:a16="http://schemas.microsoft.com/office/drawing/2014/main" id="{15A63985-074B-4B55-A87A-D88C3CDCC5B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29653" y="2668784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0C05E77-DB4C-4C9A-AD40-571C14A00C75}"/>
              </a:ext>
            </a:extLst>
          </p:cNvPr>
          <p:cNvCxnSpPr>
            <a:cxnSpLocks/>
          </p:cNvCxnSpPr>
          <p:nvPr userDrawn="1"/>
        </p:nvCxnSpPr>
        <p:spPr>
          <a:xfrm>
            <a:off x="8629653" y="395131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4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32" grpId="0" build="allAtOnce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6" grpId="0" build="allAtOnce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40" grpId="0" build="allAtOnce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</p:bldLst>
  </p:timing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 linea de tiempo - 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578963"/>
            <a:ext cx="3278155" cy="117341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4045955"/>
            <a:ext cx="3278156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4000" y="3323672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951317"/>
            <a:ext cx="10668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AA855B34-D042-48A8-9965-2E7990063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067" y="2165740"/>
            <a:ext cx="3268127" cy="1173410"/>
          </a:xfrm>
        </p:spPr>
        <p:txBody>
          <a:bodyPr l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CF6B3798-D67C-4088-9046-9D2FD744DB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2067" y="3326866"/>
            <a:ext cx="3268128" cy="533008"/>
          </a:xfrm>
        </p:spPr>
        <p:txBody>
          <a:bodyPr lIns="0" anchor="b" anchorCtr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4" name="Marcador de posición de imagen 4">
            <a:extLst>
              <a:ext uri="{FF2B5EF4-FFF2-40B4-BE49-F238E27FC236}">
                <a16:creationId xmlns:a16="http://schemas.microsoft.com/office/drawing/2014/main" id="{6F086F5C-AB30-41E9-8012-87FCE50AA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40325" y="4045955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EF878AC-F3FB-4B35-A92C-90D5A89CA9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7902" y="4578963"/>
            <a:ext cx="3278155" cy="117341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89E55D68-75CF-4F3A-A712-16D1EF780D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7902" y="4045955"/>
            <a:ext cx="3278156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47" name="Marcador de posición de imagen 4">
            <a:extLst>
              <a:ext uri="{FF2B5EF4-FFF2-40B4-BE49-F238E27FC236}">
                <a16:creationId xmlns:a16="http://schemas.microsoft.com/office/drawing/2014/main" id="{A36EAF8B-8C0D-407A-A555-D9F2647B459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17902" y="3323672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C62D169-B97F-4096-903B-5161D4D21223}"/>
              </a:ext>
            </a:extLst>
          </p:cNvPr>
          <p:cNvCxnSpPr/>
          <p:nvPr userDrawn="1"/>
        </p:nvCxnSpPr>
        <p:spPr>
          <a:xfrm>
            <a:off x="1530350" y="3951317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13436AB-42F3-4694-A35A-23389CE5A1A7}"/>
              </a:ext>
            </a:extLst>
          </p:cNvPr>
          <p:cNvCxnSpPr/>
          <p:nvPr userDrawn="1"/>
        </p:nvCxnSpPr>
        <p:spPr>
          <a:xfrm>
            <a:off x="8724107" y="3951317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C699880C-A8D8-4906-92F1-4EC61DEAA309}"/>
              </a:ext>
            </a:extLst>
          </p:cNvPr>
          <p:cNvCxnSpPr/>
          <p:nvPr userDrawn="1"/>
        </p:nvCxnSpPr>
        <p:spPr>
          <a:xfrm>
            <a:off x="5137945" y="3860830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 linea de tiempo - ME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999" y="4578963"/>
            <a:ext cx="3278155" cy="117341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4045955"/>
            <a:ext cx="3278156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4000" y="3323672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0" y="3951317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AA855B34-D042-48A8-9965-2E7990063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066" y="2165740"/>
            <a:ext cx="3268127" cy="1173410"/>
          </a:xfrm>
        </p:spPr>
        <p:txBody>
          <a:bodyPr l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CF6B3798-D67C-4088-9046-9D2FD744DB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2067" y="3326866"/>
            <a:ext cx="3268128" cy="533008"/>
          </a:xfrm>
        </p:spPr>
        <p:txBody>
          <a:bodyPr lIns="0" anchor="b" anchorCtr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4" name="Marcador de posición de imagen 4">
            <a:extLst>
              <a:ext uri="{FF2B5EF4-FFF2-40B4-BE49-F238E27FC236}">
                <a16:creationId xmlns:a16="http://schemas.microsoft.com/office/drawing/2014/main" id="{6F086F5C-AB30-41E9-8012-87FCE50AA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40325" y="4045955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EF878AC-F3FB-4B35-A92C-90D5A89CA9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7901" y="4578963"/>
            <a:ext cx="3278155" cy="117341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89E55D68-75CF-4F3A-A712-16D1EF780D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7902" y="4045955"/>
            <a:ext cx="3278156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47" name="Marcador de posición de imagen 4">
            <a:extLst>
              <a:ext uri="{FF2B5EF4-FFF2-40B4-BE49-F238E27FC236}">
                <a16:creationId xmlns:a16="http://schemas.microsoft.com/office/drawing/2014/main" id="{A36EAF8B-8C0D-407A-A555-D9F2647B459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17902" y="3323672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C62D169-B97F-4096-903B-5161D4D21223}"/>
              </a:ext>
            </a:extLst>
          </p:cNvPr>
          <p:cNvCxnSpPr/>
          <p:nvPr userDrawn="1"/>
        </p:nvCxnSpPr>
        <p:spPr>
          <a:xfrm>
            <a:off x="1530350" y="3951317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13436AB-42F3-4694-A35A-23389CE5A1A7}"/>
              </a:ext>
            </a:extLst>
          </p:cNvPr>
          <p:cNvCxnSpPr/>
          <p:nvPr userDrawn="1"/>
        </p:nvCxnSpPr>
        <p:spPr>
          <a:xfrm>
            <a:off x="8724107" y="3951317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C699880C-A8D8-4906-92F1-4EC61DEAA309}"/>
              </a:ext>
            </a:extLst>
          </p:cNvPr>
          <p:cNvCxnSpPr/>
          <p:nvPr userDrawn="1"/>
        </p:nvCxnSpPr>
        <p:spPr>
          <a:xfrm>
            <a:off x="5137945" y="3860830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 linea de tiempo -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999" y="4578963"/>
            <a:ext cx="3278155" cy="1173410"/>
          </a:xfrm>
        </p:spPr>
        <p:txBody>
          <a:bodyPr l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929F3-74E2-4ECA-B6A3-199D1AD70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4045955"/>
            <a:ext cx="3278156" cy="533008"/>
          </a:xfrm>
        </p:spPr>
        <p:txBody>
          <a:bodyPr lIns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34BC5E-D51A-4B24-ACC4-D038BC10B9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4000" y="3323672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DC0EE3-7896-4D39-9D45-7C199A238367}"/>
              </a:ext>
            </a:extLst>
          </p:cNvPr>
          <p:cNvCxnSpPr>
            <a:cxnSpLocks/>
          </p:cNvCxnSpPr>
          <p:nvPr userDrawn="1"/>
        </p:nvCxnSpPr>
        <p:spPr>
          <a:xfrm>
            <a:off x="0" y="3951317"/>
            <a:ext cx="51403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AA855B34-D042-48A8-9965-2E7990063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066" y="2165740"/>
            <a:ext cx="3268127" cy="1173410"/>
          </a:xfrm>
        </p:spPr>
        <p:txBody>
          <a:bodyPr l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CF6B3798-D67C-4088-9046-9D2FD744DB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2067" y="3326866"/>
            <a:ext cx="3268128" cy="533008"/>
          </a:xfrm>
        </p:spPr>
        <p:txBody>
          <a:bodyPr lIns="0" anchor="b" anchorCtr="0">
            <a:noAutofit/>
          </a:bodyPr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4" name="Marcador de posición de imagen 4">
            <a:extLst>
              <a:ext uri="{FF2B5EF4-FFF2-40B4-BE49-F238E27FC236}">
                <a16:creationId xmlns:a16="http://schemas.microsoft.com/office/drawing/2014/main" id="{6F086F5C-AB30-41E9-8012-87FCE50AA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40325" y="4045955"/>
            <a:ext cx="533006" cy="53300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s-ES"/>
              <a:t>ICONO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C62D169-B97F-4096-903B-5161D4D21223}"/>
              </a:ext>
            </a:extLst>
          </p:cNvPr>
          <p:cNvCxnSpPr/>
          <p:nvPr userDrawn="1"/>
        </p:nvCxnSpPr>
        <p:spPr>
          <a:xfrm>
            <a:off x="1530350" y="3951317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C699880C-A8D8-4906-92F1-4EC61DEAA309}"/>
              </a:ext>
            </a:extLst>
          </p:cNvPr>
          <p:cNvCxnSpPr/>
          <p:nvPr userDrawn="1"/>
        </p:nvCxnSpPr>
        <p:spPr>
          <a:xfrm>
            <a:off x="5137945" y="3860830"/>
            <a:ext cx="0" cy="94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 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6122D-EC50-4E3E-9F33-4C6B284C0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55E0E88-2F57-4129-A4BD-DE8557A4522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EAFF636-4867-447E-BA03-422500DFD41C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B000BDA9-B47A-4F82-84EE-9FF7305D26D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A2A226B-6824-41E5-93CC-303632EDA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973D9F-6E43-4853-A7AF-27A3D8B06FB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2307EE32-81D8-4B21-A90C-8D400D6619A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520825" y="2349500"/>
            <a:ext cx="9147175" cy="36607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1F9FF0D-77FF-4A68-A886-8F2A57DB11C2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6059BC-45EF-46AD-81E1-3A5A8C7DD3C3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  <p:extLst>
    <p:ext uri="{DCECCB84-F9BA-43D5-87BE-67443E8EF086}">
      <p15:sldGuideLst xmlns:p15="http://schemas.microsoft.com/office/powerpoint/2012/main">
        <p15:guide id="1" pos="551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 GRÁFICO GRANDE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150498"/>
            <a:ext cx="9144000" cy="859776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DD796F-EE07-4AD0-B6F2-6BC91B4D3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A0A344-C0A5-4813-B79C-87075E3B761A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AB7D5-3A0D-4849-8C11-F31484FD4B3F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C6B750AD-00F5-405D-86D0-76232C3354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438DF9-9DFB-4821-9ECF-320D4DB17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0AD1E2D-00B8-4EBE-8BAF-24039C2C3383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00F6E405-14EA-401D-9E0A-A2AB6E9DC6F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20824" y="2349500"/>
            <a:ext cx="9143999" cy="265373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67FE18-EEF8-4C3E-BCAF-E977F7058F81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63CF27-D473-4078-B527-9A4EC5E7DB32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3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343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1AD5C35-8524-492A-9694-A099284E3C54}"/>
              </a:ext>
            </a:extLst>
          </p:cNvPr>
          <p:cNvCxnSpPr/>
          <p:nvPr userDrawn="1"/>
        </p:nvCxnSpPr>
        <p:spPr>
          <a:xfrm>
            <a:off x="1524000" y="2028824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6278BF9-6401-4A8D-BDEE-321CA04438E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2038349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DE9B9D3F-95FD-43A9-BDA4-0D743D316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62198"/>
            <a:ext cx="1038225" cy="3609971"/>
          </a:xfrm>
        </p:spPr>
        <p:txBody>
          <a:bodyPr>
            <a:noAutofit/>
          </a:bodyPr>
          <a:lstStyle>
            <a:lvl1pPr marL="0" indent="0" algn="r">
              <a:buNone/>
              <a:defRPr sz="1800" cap="all" spc="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2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2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01</a:t>
            </a:r>
          </a:p>
          <a:p>
            <a:pPr lvl="0"/>
            <a:r>
              <a:rPr lang="es-ES"/>
              <a:t>05</a:t>
            </a:r>
          </a:p>
          <a:p>
            <a:pPr lvl="0"/>
            <a:r>
              <a:rPr lang="es-ES"/>
              <a:t>07</a:t>
            </a:r>
          </a:p>
          <a:p>
            <a:pPr lvl="0"/>
            <a:r>
              <a:rPr lang="es-ES"/>
              <a:t>14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A8F83F0-9CB5-4438-B503-4F46092F5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550" y="773118"/>
            <a:ext cx="913318" cy="852477"/>
          </a:xfrm>
          <a:prstGeom prst="rect">
            <a:avLst/>
          </a:prstGeom>
        </p:spPr>
      </p:pic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3858D604-3DD6-4556-B23A-43D388D7D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0825" y="2352674"/>
            <a:ext cx="7877175" cy="3609971"/>
          </a:xfrm>
        </p:spPr>
        <p:txBody>
          <a:bodyPr>
            <a:noAutofit/>
          </a:bodyPr>
          <a:lstStyle>
            <a:lvl1pPr marL="0" indent="0">
              <a:buNone/>
              <a:defRPr sz="1800" cap="all" spc="4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2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2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DE ÍNDICE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DE ÍNDICE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DE ÍNDICE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DE ÍNDICE</a:t>
            </a:r>
          </a:p>
          <a:p>
            <a:pPr lvl="0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0569F7-974A-487B-A6F0-5716E1BFDBC5}"/>
              </a:ext>
            </a:extLst>
          </p:cNvPr>
          <p:cNvSpPr txBox="1"/>
          <p:nvPr userDrawn="1"/>
        </p:nvSpPr>
        <p:spPr>
          <a:xfrm>
            <a:off x="6867525" y="1419522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cap="all" spc="400" baseline="0">
                <a:solidFill>
                  <a:schemeClr val="tx2"/>
                </a:solidFill>
              </a:rPr>
              <a:t>índice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B16222-79C0-4FEE-8CFD-5AD7AEB294B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46BB55A-C03F-47FD-A987-4238675A2F0E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 TEXTO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2349506"/>
            <a:ext cx="3571875" cy="3660770"/>
          </a:xfrm>
        </p:spPr>
        <p:txBody>
          <a:bodyPr l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  <a:p>
            <a:pPr lvl="0"/>
            <a:r>
              <a:rPr lang="es-ES"/>
              <a:t>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</a:t>
            </a:r>
          </a:p>
          <a:p>
            <a:pPr lvl="0"/>
            <a:r>
              <a:rPr lang="es-ES"/>
              <a:t>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BF354897-D3CB-4882-AFF8-9204C712AD7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988050" y="2349500"/>
            <a:ext cx="4679950" cy="366077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EA9CFBE-27F2-44F4-A82C-470BEDF08077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8D252BF-A880-4905-8503-42ECAC92A376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 2 GRÁFICOS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150498"/>
            <a:ext cx="9144000" cy="859776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DD796F-EE07-4AD0-B6F2-6BC91B4D3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A0A344-C0A5-4813-B79C-87075E3B761A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AB7D5-3A0D-4849-8C11-F31484FD4B3F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C6B750AD-00F5-405D-86D0-76232C3354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438DF9-9DFB-4821-9ECF-320D4DB17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0AD1E2D-00B8-4EBE-8BAF-24039C2C3383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00F6E405-14EA-401D-9E0A-A2AB6E9DC6F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20824" y="2349501"/>
            <a:ext cx="4338799" cy="247767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C2982BF8-6BEC-4273-8F94-5087A6CF8E1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328909" y="2345725"/>
            <a:ext cx="4335267" cy="247820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505EEA-F6E7-400D-85AE-3E4838DA9327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E2686E-2B65-4751-A1EA-177CBC71578D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4" grpId="0"/>
    </p:bldLst>
  </p:timing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343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 DOS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BF354897-D3CB-4882-AFF8-9204C712AD7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64385" y="2349500"/>
            <a:ext cx="4303615" cy="366077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7D7BC924-4B82-4D94-8C02-13407BE3F99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20825" y="2349500"/>
            <a:ext cx="4303615" cy="36607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56EADF-9F82-4AA5-BDBE-0BA451DCF401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EFE352A-3094-4760-9647-C4171B469A4F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4" grpId="0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 GRÁFIC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2349501"/>
            <a:ext cx="4464050" cy="3660774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8DCB369-2DCB-4340-BB91-2D2D4490A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CC1DC4D-9466-4DD6-B406-0739FD89E3E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20FEC57-A3F3-4C0E-8A39-194D41273469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40065750-AD12-46BC-B4A5-109EAD96570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73F125-0587-46C6-90EF-A86DE89DB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2E98283A-15F1-4D8D-8C45-F4FBB44972A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524000" y="2349500"/>
            <a:ext cx="3816350" cy="36607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6CAAA0-3043-4C1A-8E97-633FD273184D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EA4CE71-46AD-4EB0-89CD-579963900070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979ED8-CA11-43D6-81B9-3342CD69738B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/>
      <p:bldP spid="1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364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 DESTACADO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BDD796F-EE07-4AD0-B6F2-6BC91B4D3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2924" y="1254913"/>
            <a:ext cx="631507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A0A344-C0A5-4813-B79C-87075E3B761A}"/>
              </a:ext>
            </a:extLst>
          </p:cNvPr>
          <p:cNvCxnSpPr>
            <a:cxnSpLocks/>
          </p:cNvCxnSpPr>
          <p:nvPr userDrawn="1"/>
        </p:nvCxnSpPr>
        <p:spPr>
          <a:xfrm>
            <a:off x="4356100" y="1196974"/>
            <a:ext cx="63119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AB7D5-3A0D-4849-8C11-F31484FD4B3F}"/>
              </a:ext>
            </a:extLst>
          </p:cNvPr>
          <p:cNvCxnSpPr/>
          <p:nvPr userDrawn="1"/>
        </p:nvCxnSpPr>
        <p:spPr>
          <a:xfrm>
            <a:off x="4332288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C6B750AD-00F5-405D-86D0-76232C3354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561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AD1E2D-00B8-4EBE-8BAF-24039C2C3383}"/>
              </a:ext>
            </a:extLst>
          </p:cNvPr>
          <p:cNvSpPr txBox="1"/>
          <p:nvPr userDrawn="1"/>
        </p:nvSpPr>
        <p:spPr>
          <a:xfrm>
            <a:off x="4332288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D51A82-A319-4650-9974-5FEE80243BD6}"/>
              </a:ext>
            </a:extLst>
          </p:cNvPr>
          <p:cNvSpPr/>
          <p:nvPr userDrawn="1"/>
        </p:nvSpPr>
        <p:spPr>
          <a:xfrm>
            <a:off x="0" y="0"/>
            <a:ext cx="37195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204306-5862-4A1A-8A78-3E6FD7683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143" y="2349501"/>
            <a:ext cx="2943225" cy="3671887"/>
          </a:xfr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Destacado de texto.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438DF9-9DFB-4821-9ECF-320D4DB17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3" y="957292"/>
            <a:ext cx="1038224" cy="1038224"/>
          </a:xfrm>
          <a:prstGeom prst="rect">
            <a:avLst/>
          </a:prstGeom>
        </p:spPr>
      </p:pic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F004C8E4-A272-4E25-A0FC-F1BCD3F2256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32288" y="2349500"/>
            <a:ext cx="6335712" cy="36718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6E3B61C-D752-489B-96A5-AF36EA00E077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34C0D9-D83C-454F-A6F2-225BC9F2E6AF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allAtOnce"/>
      <p:bldP spid="4" grpId="0"/>
    </p:bldLst>
  </p:timing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343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6122D-EC50-4E3E-9F33-4C6B284C0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55E0E88-2F57-4129-A4BD-DE8557A4522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EAFF636-4867-447E-BA03-422500DFD41C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B000BDA9-B47A-4F82-84EE-9FF7305D26D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A2A226B-6824-41E5-93CC-303632EDA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973D9F-6E43-4853-A7AF-27A3D8B06FB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1F9FF0D-77FF-4A68-A886-8F2A57DB11C2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6059BC-45EF-46AD-81E1-3A5A8C7DD3C3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352CBD67-679E-430B-AEB1-717F79565FB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20825" y="2349500"/>
            <a:ext cx="9144000" cy="36718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4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extLst>
    <p:ext uri="{DCECCB84-F9BA-43D5-87BE-67443E8EF086}">
      <p15:sldGuideLst xmlns:p15="http://schemas.microsoft.com/office/powerpoint/2012/main">
        <p15:guide id="1" pos="551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- TEXTO Y TAB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2349501"/>
            <a:ext cx="4464050" cy="3660774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8DCB369-2DCB-4340-BB91-2D2D4490A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CC1DC4D-9466-4DD6-B406-0739FD89E3E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20FEC57-A3F3-4C0E-8A39-194D41273469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40065750-AD12-46BC-B4A5-109EAD96570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73F125-0587-46C6-90EF-A86DE89DB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B6CAAA0-3043-4C1A-8E97-633FD273184D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EA4CE71-46AD-4EB0-89CD-579963900070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979ED8-CA11-43D6-81B9-3342CD69738B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52527DFC-6920-4A2C-BF61-8BE22B2B716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24000" y="2349500"/>
            <a:ext cx="3816350" cy="366077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364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- DESTACADO Y TAB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BDD796F-EE07-4AD0-B6F2-6BC91B4D3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2924" y="1254913"/>
            <a:ext cx="631507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A0A344-C0A5-4813-B79C-87075E3B761A}"/>
              </a:ext>
            </a:extLst>
          </p:cNvPr>
          <p:cNvCxnSpPr>
            <a:cxnSpLocks/>
          </p:cNvCxnSpPr>
          <p:nvPr userDrawn="1"/>
        </p:nvCxnSpPr>
        <p:spPr>
          <a:xfrm>
            <a:off x="4356100" y="1196974"/>
            <a:ext cx="63119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AB7D5-3A0D-4849-8C11-F31484FD4B3F}"/>
              </a:ext>
            </a:extLst>
          </p:cNvPr>
          <p:cNvCxnSpPr/>
          <p:nvPr userDrawn="1"/>
        </p:nvCxnSpPr>
        <p:spPr>
          <a:xfrm>
            <a:off x="4332288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C6B750AD-00F5-405D-86D0-76232C3354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561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AD1E2D-00B8-4EBE-8BAF-24039C2C3383}"/>
              </a:ext>
            </a:extLst>
          </p:cNvPr>
          <p:cNvSpPr txBox="1"/>
          <p:nvPr userDrawn="1"/>
        </p:nvSpPr>
        <p:spPr>
          <a:xfrm>
            <a:off x="4332288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D51A82-A319-4650-9974-5FEE80243BD6}"/>
              </a:ext>
            </a:extLst>
          </p:cNvPr>
          <p:cNvSpPr/>
          <p:nvPr userDrawn="1"/>
        </p:nvSpPr>
        <p:spPr>
          <a:xfrm>
            <a:off x="0" y="0"/>
            <a:ext cx="37195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204306-5862-4A1A-8A78-3E6FD7683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143" y="2349501"/>
            <a:ext cx="2943225" cy="3671887"/>
          </a:xfr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Destacado de texto.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438DF9-9DFB-4821-9ECF-320D4DB17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3" y="957292"/>
            <a:ext cx="1038224" cy="103822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36E3B61C-D752-489B-96A5-AF36EA00E077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34C0D9-D83C-454F-A6F2-225BC9F2E6AF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6" name="Marcador de tabla 5">
            <a:extLst>
              <a:ext uri="{FF2B5EF4-FFF2-40B4-BE49-F238E27FC236}">
                <a16:creationId xmlns:a16="http://schemas.microsoft.com/office/drawing/2014/main" id="{F9106C26-EBCF-4E13-8464-2EC5367D187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332288" y="2349500"/>
            <a:ext cx="6335712" cy="3671888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allAtOnce"/>
      <p:bldP spid="6" grpId="0"/>
    </p:bldLst>
  </p:timing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343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EXTO +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9505"/>
            <a:ext cx="4467225" cy="3671884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2349502"/>
            <a:ext cx="3810000" cy="367188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136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E2B33C9-901D-4C52-9729-DD8CE04F922A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E27C63-3419-4C5D-A573-B6AB74DCBDF1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 IMAGEN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2349501"/>
            <a:ext cx="4464050" cy="3660774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8DCB369-2DCB-4340-BB91-2D2D4490A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CC1DC4D-9466-4DD6-B406-0739FD89E3E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20FEC57-A3F3-4C0E-8A39-194D41273469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40065750-AD12-46BC-B4A5-109EAD96570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73F125-0587-46C6-90EF-A86DE89DB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740413-EC0D-4424-81C5-C30455D2C608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D00AAE-B8B3-454B-895D-E4E27AED4F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0825" y="2349500"/>
            <a:ext cx="3819524" cy="3671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Insertar imagen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EBDF87-4E70-42DC-A250-CC46F26D9161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A116B4-30DC-4650-B0F9-73E7D0E94A1E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364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ORTADA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6CB6C241-7BF3-4A7B-90FF-7277734A00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2676"/>
            <a:ext cx="4391025" cy="1809749"/>
          </a:xfrm>
        </p:spPr>
        <p:txBody>
          <a:bodyPr lIns="0" anchor="t" anchorCtr="0">
            <a:normAutofit/>
          </a:bodyPr>
          <a:lstStyle>
            <a:lvl1pPr algn="l">
              <a:defRPr sz="3600" cap="all" spc="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390821C8-B2EF-4210-80E3-7ABB78518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46612"/>
            <a:ext cx="9144000" cy="884237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Breve descripción, destacado o fecha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1AD5C35-8524-492A-9694-A099284E3C54}"/>
              </a:ext>
            </a:extLst>
          </p:cNvPr>
          <p:cNvCxnSpPr/>
          <p:nvPr userDrawn="1"/>
        </p:nvCxnSpPr>
        <p:spPr>
          <a:xfrm>
            <a:off x="1524000" y="2028824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1A28502-6591-49E6-A0A0-EA9556516542}"/>
              </a:ext>
            </a:extLst>
          </p:cNvPr>
          <p:cNvCxnSpPr/>
          <p:nvPr userDrawn="1"/>
        </p:nvCxnSpPr>
        <p:spPr>
          <a:xfrm>
            <a:off x="1524000" y="4438649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6278BF9-6401-4A8D-BDEE-321CA04438E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2038349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DE9B9D3F-95FD-43A9-BDA4-0D743D316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352675"/>
            <a:ext cx="4572000" cy="1809750"/>
          </a:xfrm>
        </p:spPr>
        <p:txBody>
          <a:bodyPr>
            <a:noAutofit/>
          </a:bodyPr>
          <a:lstStyle>
            <a:lvl1pPr marL="0" indent="0">
              <a:buNone/>
              <a:defRPr sz="2400" cap="all" spc="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2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2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Subtítulo si lo hay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A8F83F0-9CB5-4438-B503-4F46092F5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550" y="773118"/>
            <a:ext cx="913318" cy="8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 TEXTO ANCHO + IMAGEN EST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9505"/>
            <a:ext cx="6413500" cy="3660770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42A1DAD-365A-4178-B241-3B6BF491C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4490AFE-AC47-4270-A5B6-0C7A5F017C26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C2C53A8-2D33-461C-884C-5189C67FC0A9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19C621AD-C891-429E-B5C5-BE3742E60C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C758D9-0EE8-4886-A3F8-3858A05A9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7AA1A7-6C8D-46A0-9B1E-0378147EB604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4C7019-DE33-42F6-B008-9B5668BB9D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72488" y="2349506"/>
            <a:ext cx="2195512" cy="366077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Insertar imagen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64EC3B1-2A03-49CE-AEF6-069B610F15FB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0D38D1-01C1-4462-B4CC-FABE1461FC8F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  <p:extLst>
    <p:ext uri="{DCECCB84-F9BA-43D5-87BE-67443E8EF086}">
      <p15:sldGuideLst xmlns:p15="http://schemas.microsoft.com/office/powerpoint/2012/main">
        <p15:guide id="1" pos="5337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4997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 IMAGEN ESTRECHA + TEXTO AN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288" y="2349503"/>
            <a:ext cx="6335712" cy="3660772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DD796F-EE07-4AD0-B6F2-6BC91B4D3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A0A344-C0A5-4813-B79C-87075E3B761A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AB7D5-3A0D-4849-8C11-F31484FD4B3F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C6B750AD-00F5-405D-86D0-76232C3354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438DF9-9DFB-4821-9ECF-320D4DB17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0AD1E2D-00B8-4EBE-8BAF-24039C2C3383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9E6D3D-D334-44B3-9333-F94A9994F2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4000" y="2349504"/>
            <a:ext cx="2195512" cy="36607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Insertar imagen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4CD29-E2FC-43DE-82A1-0D49ACF53FB6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4A49ED-CCB2-4413-A246-259B171DA5E9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343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EXTO ESTRECHO + IMAGEN AN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1989"/>
            <a:ext cx="2843213" cy="3679399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6015038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0" name="Marcador de posición de imagen 17">
            <a:extLst>
              <a:ext uri="{FF2B5EF4-FFF2-40B4-BE49-F238E27FC236}">
                <a16:creationId xmlns:a16="http://schemas.microsoft.com/office/drawing/2014/main" id="{B5064B15-66CC-4320-96C3-F59E56262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71526" y="2341989"/>
            <a:ext cx="5996474" cy="367939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10E3122-64CD-404E-9098-23C36E40E90E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03E155-D255-4E82-8D04-1422C7CECB2D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2" grpId="0"/>
      <p:bldP spid="5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  <p:extLst>
    <p:ext uri="{DCECCB84-F9BA-43D5-87BE-67443E8EF086}">
      <p15:sldGuideLst xmlns:p15="http://schemas.microsoft.com/office/powerpoint/2012/main">
        <p15:guide id="1" pos="490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  <p15:guide id="8" pos="4747" userDrawn="1">
          <p15:clr>
            <a:srgbClr val="FBAE40"/>
          </p15:clr>
        </p15:guide>
        <p15:guide id="9" pos="293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O + 2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1989"/>
            <a:ext cx="2843213" cy="3679399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19052" y="2341989"/>
            <a:ext cx="2848947" cy="367939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6015038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0" name="Marcador de posición de imagen 17">
            <a:extLst>
              <a:ext uri="{FF2B5EF4-FFF2-40B4-BE49-F238E27FC236}">
                <a16:creationId xmlns:a16="http://schemas.microsoft.com/office/drawing/2014/main" id="{B5064B15-66CC-4320-96C3-F59E56262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71526" y="2341989"/>
            <a:ext cx="2848947" cy="367939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BF39A7-FE67-4288-80FD-9B5782309B92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5CBBD90-49E8-4BBA-A252-A1A8783284DB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  <p:extLst>
    <p:ext uri="{DCECCB84-F9BA-43D5-87BE-67443E8EF086}">
      <p15:sldGuideLst xmlns:p15="http://schemas.microsoft.com/office/powerpoint/2012/main">
        <p15:guide id="1" pos="490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  <p15:guide id="8" pos="4747" userDrawn="1">
          <p15:clr>
            <a:srgbClr val="FBAE40"/>
          </p15:clr>
        </p15:guide>
        <p15:guide id="9" pos="293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IMAGEN PANORÁMICA ARRIBA + TEXTO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28477"/>
            <a:ext cx="9144000" cy="1792912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20825" y="1412875"/>
            <a:ext cx="9147175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3445620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1CFB9FC5-BFD0-4E8A-B35B-D106E581807D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0A8E7D-330A-427A-A48A-8021ED63D446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IMAGEN PANORÁMICA ARRIBA + TEXTO 2 COLUMNAS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28477"/>
            <a:ext cx="4464050" cy="1792912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20825" y="1412875"/>
            <a:ext cx="9147175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3445620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8B1F7A-AC63-41E7-950C-4755B92C72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833" y="4229100"/>
            <a:ext cx="4379167" cy="1792288"/>
          </a:xfrm>
        </p:spPr>
        <p:txBody>
          <a:bodyPr lIns="3600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8D6391F-1268-472F-9DB3-A718038F5593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C390726-430A-49E9-B0EC-0CDAD856EF3D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allAtOnce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 3 IMAGENES ARRIBA + TEXTO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28477"/>
            <a:ext cx="9144000" cy="1792912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20826" y="1412875"/>
            <a:ext cx="2702832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3445620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2" name="Marcador de posición de imagen 17">
            <a:extLst>
              <a:ext uri="{FF2B5EF4-FFF2-40B4-BE49-F238E27FC236}">
                <a16:creationId xmlns:a16="http://schemas.microsoft.com/office/drawing/2014/main" id="{A05DC618-D0B3-42AA-9A4B-F78188A23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9734" y="1412875"/>
            <a:ext cx="2702832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13" name="Marcador de posición de imagen 17">
            <a:extLst>
              <a:ext uri="{FF2B5EF4-FFF2-40B4-BE49-F238E27FC236}">
                <a16:creationId xmlns:a16="http://schemas.microsoft.com/office/drawing/2014/main" id="{33074B16-7778-48B7-B862-2977F79DA6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65168" y="1412875"/>
            <a:ext cx="2702832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D80D780-B1AC-4041-BA33-3123B077F03D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E540A5-337B-4BAC-B67F-F7836FFFD788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 2 IMAGENES ARRIBA + TEXTO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28477"/>
            <a:ext cx="9144000" cy="1792912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20826" y="1412875"/>
            <a:ext cx="4467224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3445620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7E89543D-9FFF-478D-A02B-4122D75CC1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5463" y="1412875"/>
            <a:ext cx="4467224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E69772A-B00E-4D92-BA3F-E1F902E3ECB9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493C91-B5CE-4DB5-A645-872C4D3FE2BA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 TEXTO + IMAGEN DERECH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9503"/>
            <a:ext cx="4467225" cy="3671886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-1"/>
            <a:ext cx="5334000" cy="6857993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03A0700-8EAA-4265-85C3-3A0541626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9D166C-9F5D-4A45-8F65-E642A06BCBA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44640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15">
            <a:extLst>
              <a:ext uri="{FF2B5EF4-FFF2-40B4-BE49-F238E27FC236}">
                <a16:creationId xmlns:a16="http://schemas.microsoft.com/office/drawing/2014/main" id="{9EED1B7B-2F94-4911-BF91-224025A863F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62F8FF-BB81-4B06-9C51-1EF78BCF6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504354A-9015-4F92-943E-3BB15BE86955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C773B3-1A80-49A0-ABC1-681A6D8F2C30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</p:spTree>
    <p:extLst>
      <p:ext uri="{BB962C8B-B14F-4D97-AF65-F5344CB8AC3E}">
        <p14:creationId xmlns:p14="http://schemas.microsoft.com/office/powerpoint/2010/main" val="26965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9" grpId="0"/>
      <p:bldP spid="11" grpId="0" uiExpand="1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  IMAGEN IZQUIERDA GRANDE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334000" cy="6857993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1" y="2349501"/>
            <a:ext cx="3810000" cy="3671888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6858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BAB7A36-CC13-4223-8C92-0245EDF8D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4827" y="1254913"/>
            <a:ext cx="3810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2D4A03B-477A-4D9E-B330-517FE35A3F90}"/>
              </a:ext>
            </a:extLst>
          </p:cNvPr>
          <p:cNvCxnSpPr>
            <a:cxnSpLocks/>
          </p:cNvCxnSpPr>
          <p:nvPr userDrawn="1"/>
        </p:nvCxnSpPr>
        <p:spPr>
          <a:xfrm>
            <a:off x="6858001" y="1196974"/>
            <a:ext cx="380999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15">
            <a:extLst>
              <a:ext uri="{FF2B5EF4-FFF2-40B4-BE49-F238E27FC236}">
                <a16:creationId xmlns:a16="http://schemas.microsoft.com/office/drawing/2014/main" id="{32E36E2F-347B-4262-8BF2-2C7E9ACDAB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1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9652BC9-30D9-4F0B-9AEE-E6006CD51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957292"/>
            <a:ext cx="1038224" cy="1038224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8B464F-586A-4ED9-B001-672FB1AE5696}"/>
              </a:ext>
            </a:extLst>
          </p:cNvPr>
          <p:cNvCxnSpPr/>
          <p:nvPr userDrawn="1"/>
        </p:nvCxnSpPr>
        <p:spPr>
          <a:xfrm>
            <a:off x="6854826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36A378D-40C7-4592-8FDE-CD981C30E73C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3D68ED-7F51-4BFE-9507-1723751DA14E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uild="allAtOnce"/>
      <p:bldP spid="9" grpId="0"/>
      <p:bldP spid="1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D750330-6013-4618-9208-0F8136182607}"/>
              </a:ext>
            </a:extLst>
          </p:cNvPr>
          <p:cNvSpPr/>
          <p:nvPr userDrawn="1"/>
        </p:nvSpPr>
        <p:spPr>
          <a:xfrm>
            <a:off x="292445" y="259858"/>
            <a:ext cx="11607110" cy="6305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F6122D-EC50-4E3E-9F33-4C6B284C0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5302197"/>
            <a:ext cx="9144000" cy="535531"/>
          </a:xfrm>
        </p:spPr>
        <p:txBody>
          <a:bodyPr wrap="square" lIns="0" anchor="t" anchorCtr="0">
            <a:noAutofit/>
          </a:bodyPr>
          <a:lstStyle>
            <a:lvl1pPr algn="r">
              <a:defRPr sz="2400" cap="none" spc="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Autor, Hashtag, Fecha…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90712"/>
            <a:ext cx="9144001" cy="2838434"/>
          </a:xfrm>
        </p:spPr>
        <p:txBody>
          <a:bodyPr lIns="0"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Cita, frase, titular…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Gill Sans" panose="020B0502020104020203" pitchFamily="34" charset="0"/>
              </a:rPr>
              <a:t>PLATAFORMA DEL VOLUNTARIADO DE ESPAÑA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683BE29-13A1-4F32-8709-005380638E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88" y="563073"/>
            <a:ext cx="1038224" cy="10382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7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202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- 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37EAD0-91CD-4759-AD24-1B8FBE274E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s-ES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5301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314948"/>
            <a:ext cx="2699658" cy="706441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20826" y="2708275"/>
            <a:ext cx="2702832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412875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D80D780-B1AC-4041-BA33-3123B077F03D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E540A5-337B-4BAC-B67F-F7836FFFD788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576C05-E87F-4AAE-8F4A-520A4EA7E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4495345"/>
            <a:ext cx="2700338" cy="521216"/>
          </a:xfrm>
        </p:spPr>
        <p:txBody>
          <a:bodyPr lIns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s-ES"/>
              <a:t>Nombre Apellido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8FB121-CCBF-465C-BB0F-FB49C1775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412875"/>
            <a:ext cx="4572000" cy="8445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</a:p>
          <a:p>
            <a:pPr lvl="4"/>
            <a:endParaRPr lang="es-ES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A89416CF-0ACC-474A-AFA6-D8C4A499E9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41523" y="5314948"/>
            <a:ext cx="2699658" cy="706441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</a:p>
        </p:txBody>
      </p:sp>
      <p:sp>
        <p:nvSpPr>
          <p:cNvPr id="23" name="Marcador de posición de imagen 17">
            <a:extLst>
              <a:ext uri="{FF2B5EF4-FFF2-40B4-BE49-F238E27FC236}">
                <a16:creationId xmlns:a16="http://schemas.microsoft.com/office/drawing/2014/main" id="{A1B3DF7B-F2D5-44A9-A76F-C621D5E34F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38349" y="2708275"/>
            <a:ext cx="2702832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C4B6576-6EC9-4CE9-B209-6023B39BAB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523" y="4495345"/>
            <a:ext cx="2700338" cy="521216"/>
          </a:xfrm>
        </p:spPr>
        <p:txBody>
          <a:bodyPr lIns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s-ES"/>
              <a:t>Nombre Apellido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990E4F6F-6BB4-4AA3-8E01-04C2526853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62900" y="5314948"/>
            <a:ext cx="2699658" cy="706441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</a:p>
        </p:txBody>
      </p:sp>
      <p:sp>
        <p:nvSpPr>
          <p:cNvPr id="26" name="Marcador de posición de imagen 17">
            <a:extLst>
              <a:ext uri="{FF2B5EF4-FFF2-40B4-BE49-F238E27FC236}">
                <a16:creationId xmlns:a16="http://schemas.microsoft.com/office/drawing/2014/main" id="{1C2FDD46-916F-43B9-8D40-005763834D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959726" y="2708275"/>
            <a:ext cx="2702832" cy="174087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FA98855-466B-4901-918F-8F7302149F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2900" y="4495345"/>
            <a:ext cx="2700338" cy="521216"/>
          </a:xfrm>
        </p:spPr>
        <p:txBody>
          <a:bodyPr lIns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s-ES"/>
              <a:t>Nombre Apellido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1A44F12-AEAA-4BB1-BED8-82355CE547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507526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B4FCA79-800C-4B5A-A7E8-6E559DD9BAA1}"/>
              </a:ext>
            </a:extLst>
          </p:cNvPr>
          <p:cNvCxnSpPr>
            <a:cxnSpLocks/>
          </p:cNvCxnSpPr>
          <p:nvPr userDrawn="1"/>
        </p:nvCxnSpPr>
        <p:spPr>
          <a:xfrm>
            <a:off x="4733925" y="507526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4987107-B222-421C-9705-AD7F56A98B28}"/>
              </a:ext>
            </a:extLst>
          </p:cNvPr>
          <p:cNvCxnSpPr>
            <a:cxnSpLocks/>
          </p:cNvCxnSpPr>
          <p:nvPr userDrawn="1"/>
        </p:nvCxnSpPr>
        <p:spPr>
          <a:xfrm>
            <a:off x="7953375" y="5075267"/>
            <a:ext cx="1038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ADC47556-56C7-401F-91CC-2A52775637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21275"/>
            <a:ext cx="2699658" cy="193673"/>
          </a:xfrm>
        </p:spPr>
        <p:txBody>
          <a:bodyPr lIns="0">
            <a:normAutofit/>
          </a:bodyPr>
          <a:lstStyle>
            <a:lvl1pPr marL="0" indent="0">
              <a:buNone/>
              <a:defRPr sz="1050" b="1" i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cargo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E2C5B341-70AF-4C4D-9FAF-9B6422D120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41523" y="5121275"/>
            <a:ext cx="2699658" cy="193673"/>
          </a:xfrm>
        </p:spPr>
        <p:txBody>
          <a:bodyPr lIns="0">
            <a:normAutofit/>
          </a:bodyPr>
          <a:lstStyle>
            <a:lvl1pPr marL="0" indent="0">
              <a:buNone/>
              <a:defRPr sz="1050" b="1" i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cargo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16EE5CBE-886D-451A-AADF-94AE653497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62900" y="5121276"/>
            <a:ext cx="2699658" cy="193674"/>
          </a:xfrm>
        </p:spPr>
        <p:txBody>
          <a:bodyPr lIns="0">
            <a:normAutofit/>
          </a:bodyPr>
          <a:lstStyle>
            <a:lvl1pPr marL="0" indent="0">
              <a:buNone/>
              <a:defRPr sz="1050" b="1" i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10970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allAtOnce"/>
      <p:bldP spid="5" grpId="0" build="allAtOnce"/>
      <p:bldP spid="22" grpId="0" build="allAtOnce"/>
      <p:bldP spid="23" grpId="0"/>
      <p:bldP spid="24" grpId="0" build="allAtOnce"/>
      <p:bldP spid="25" grpId="0" build="allAtOnce"/>
      <p:bldP spid="26" grpId="0"/>
      <p:bldP spid="27" grpId="0" build="allAtOnce"/>
      <p:bldP spid="31" grpId="0" build="allAtOnce"/>
      <p:bldP spid="32" grpId="0" build="allAtOnce"/>
      <p:bldP spid="33" grpId="0" build="allAtOnce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 TEXTO + 6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2438403"/>
            <a:ext cx="3286125" cy="3582984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09273" y="2424848"/>
            <a:ext cx="2087463" cy="200830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BEB701-2038-43FE-82C0-6CFB908EC716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E4AB5317-C9F7-47C6-9692-EF825824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412948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616965F-0DC4-4634-9ED5-D22AEF10680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44640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B59C31C-53B1-4152-9868-F18979AF502D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contenido 15">
            <a:extLst>
              <a:ext uri="{FF2B5EF4-FFF2-40B4-BE49-F238E27FC236}">
                <a16:creationId xmlns:a16="http://schemas.microsoft.com/office/drawing/2014/main" id="{1BC8AF30-4079-40DD-8BE4-C5A74EB5E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4F5C93B-73E7-451F-AA27-BB71DAC1C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7" name="Marcador de posición de imagen 17">
            <a:extLst>
              <a:ext uri="{FF2B5EF4-FFF2-40B4-BE49-F238E27FC236}">
                <a16:creationId xmlns:a16="http://schemas.microsoft.com/office/drawing/2014/main" id="{7C581C80-54E2-48F2-8595-44CBE423124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09273" y="185859"/>
            <a:ext cx="2087463" cy="200830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2" name="Marcador de posición de imagen 17">
            <a:extLst>
              <a:ext uri="{FF2B5EF4-FFF2-40B4-BE49-F238E27FC236}">
                <a16:creationId xmlns:a16="http://schemas.microsoft.com/office/drawing/2014/main" id="{A14C877D-CB53-4501-9168-5379E4BA64C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09273" y="4663837"/>
            <a:ext cx="2087463" cy="200830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3" name="Marcador de posición de imagen 17">
            <a:extLst>
              <a:ext uri="{FF2B5EF4-FFF2-40B4-BE49-F238E27FC236}">
                <a16:creationId xmlns:a16="http://schemas.microsoft.com/office/drawing/2014/main" id="{B9404312-8DDF-4AFF-9E86-6ED97D3D097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5626" y="2424848"/>
            <a:ext cx="2087463" cy="200830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5" name="Marcador de posición de imagen 17">
            <a:extLst>
              <a:ext uri="{FF2B5EF4-FFF2-40B4-BE49-F238E27FC236}">
                <a16:creationId xmlns:a16="http://schemas.microsoft.com/office/drawing/2014/main" id="{2CEFE95A-9CEA-48E2-9499-EB7A06994B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05625" y="4663837"/>
            <a:ext cx="2087463" cy="200830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26" name="Marcador de posición de imagen 17">
            <a:extLst>
              <a:ext uri="{FF2B5EF4-FFF2-40B4-BE49-F238E27FC236}">
                <a16:creationId xmlns:a16="http://schemas.microsoft.com/office/drawing/2014/main" id="{5E44A488-2C44-491E-A87A-8FE7B592B0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01979" y="2424848"/>
            <a:ext cx="2087463" cy="200830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/>
      <p:bldP spid="52" grpId="0"/>
      <p:bldP spid="55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22" grpId="0"/>
      <p:bldP spid="23" grpId="0"/>
      <p:bldP spid="25" grpId="0"/>
      <p:bldP spid="26" grpId="0"/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4DE1329D-8C96-4A21-8976-83E2CB95A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75" y="2352342"/>
            <a:ext cx="6029159" cy="3539965"/>
          </a:xfrm>
          <a:prstGeom prst="rect">
            <a:avLst/>
          </a:prstGeom>
          <a:effectLst/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2349503"/>
            <a:ext cx="4019550" cy="3671886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2317" y="2581275"/>
            <a:ext cx="4555757" cy="2876549"/>
          </a:xfrm>
          <a:pattFill prst="ltUpDiag">
            <a:fgClr>
              <a:schemeClr val="accent1"/>
            </a:fgClr>
            <a:bgClr>
              <a:schemeClr val="bg1"/>
            </a:bgClr>
          </a:pattFill>
          <a:effectLst>
            <a:innerShdw blurRad="25400">
              <a:prstClr val="black"/>
            </a:inn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03A0700-8EAA-4265-85C3-3A0541626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446722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9D166C-9F5D-4A45-8F65-E642A06BCBA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44640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15">
            <a:extLst>
              <a:ext uri="{FF2B5EF4-FFF2-40B4-BE49-F238E27FC236}">
                <a16:creationId xmlns:a16="http://schemas.microsoft.com/office/drawing/2014/main" id="{9EED1B7B-2F94-4911-BF91-224025A863F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62F8FF-BB81-4B06-9C51-1EF78BCF6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504354A-9015-4F92-943E-3BB15BE86955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C773B3-1A80-49A0-ABC1-681A6D8F2C30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DB096B-60D1-404C-A243-7FFC133FDC06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61FEBD-C820-49F3-8A8C-019569AB487A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 animBg="1"/>
      <p:bldP spid="9" grpId="0"/>
      <p:bldP spid="1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MO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6D69DDD-A275-42A7-954A-7012E420C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076308"/>
            <a:ext cx="2578614" cy="5125982"/>
          </a:xfrm>
          <a:prstGeom prst="rect">
            <a:avLst/>
          </a:prstGeom>
          <a:effectLst/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9503"/>
            <a:ext cx="4464049" cy="3671886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F5588AD0-12DD-487C-9A9C-72F3D15EB0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24775" y="1551781"/>
            <a:ext cx="2374900" cy="4215606"/>
          </a:xfrm>
          <a:pattFill prst="ltUpDiag">
            <a:fgClr>
              <a:schemeClr val="accent1"/>
            </a:fgClr>
            <a:bgClr>
              <a:schemeClr val="bg1"/>
            </a:bgClr>
          </a:pattFill>
          <a:effectLst>
            <a:innerShdw blurRad="12700">
              <a:prstClr val="black"/>
            </a:inn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Insertar </a:t>
            </a:r>
            <a:r>
              <a:rPr lang="es-ES" err="1"/>
              <a:t>magen</a:t>
            </a:r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03A0700-8EAA-4265-85C3-3A0541626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6" y="1254913"/>
            <a:ext cx="446405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9D166C-9F5D-4A45-8F65-E642A06BCBA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44640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15">
            <a:extLst>
              <a:ext uri="{FF2B5EF4-FFF2-40B4-BE49-F238E27FC236}">
                <a16:creationId xmlns:a16="http://schemas.microsoft.com/office/drawing/2014/main" id="{9EED1B7B-2F94-4911-BF91-224025A863F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62F8FF-BB81-4B06-9C51-1EF78BCF6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504354A-9015-4F92-943E-3BB15BE86955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C773B3-1A80-49A0-ABC1-681A6D8F2C30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B1B749-DEB8-4DDF-B9D8-0AEE3505D67E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63A8859-217E-4304-B3A2-07308A13A4CC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8" grpId="0" animBg="1"/>
      <p:bldP spid="9" grpId="0"/>
      <p:bldP spid="11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CIER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A00914F-D279-4DB3-B8AB-B7DE0981E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991" y="2487373"/>
            <a:ext cx="914018" cy="8524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6E9307-CCFC-4C08-80E1-E2B0693642CD}"/>
              </a:ext>
            </a:extLst>
          </p:cNvPr>
          <p:cNvSpPr txBox="1"/>
          <p:nvPr userDrawn="1"/>
        </p:nvSpPr>
        <p:spPr>
          <a:xfrm>
            <a:off x="2845724" y="4871258"/>
            <a:ext cx="650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600" baseline="0">
                <a:solidFill>
                  <a:schemeClr val="bg1"/>
                </a:solidFill>
              </a:rPr>
              <a:t>HAZ VOLUNTARIADO, CAMBIA EL MUNDO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5AEAF7-67BF-47FC-803A-5F52369133E8}"/>
              </a:ext>
            </a:extLst>
          </p:cNvPr>
          <p:cNvSpPr txBox="1"/>
          <p:nvPr userDrawn="1"/>
        </p:nvSpPr>
        <p:spPr>
          <a:xfrm>
            <a:off x="3048000" y="4553875"/>
            <a:ext cx="6096000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" sz="1100" spc="200" baseline="0">
                <a:solidFill>
                  <a:schemeClr val="bg1"/>
                </a:solidFill>
                <a:latin typeface="Gill Sans" panose="020B0502020104020203" pitchFamily="34" charset="0"/>
              </a:rPr>
              <a:t>www.plataformavoluntariado.org</a:t>
            </a:r>
          </a:p>
        </p:txBody>
      </p:sp>
    </p:spTree>
    <p:extLst>
      <p:ext uri="{BB962C8B-B14F-4D97-AF65-F5344CB8AC3E}">
        <p14:creationId xmlns:p14="http://schemas.microsoft.com/office/powerpoint/2010/main" val="16174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DESTACADO +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050" y="2349506"/>
            <a:ext cx="4679951" cy="3660769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4E0662A-3C2C-4152-95C8-2F45C94D92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2349506"/>
            <a:ext cx="3971925" cy="3660770"/>
          </a:xfrm>
        </p:spPr>
        <p:txBody>
          <a:bodyPr l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  <a:p>
            <a:pPr lvl="0"/>
            <a:r>
              <a:rPr lang="es-ES"/>
              <a:t>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</a:t>
            </a:r>
          </a:p>
          <a:p>
            <a:pPr lvl="0"/>
            <a:r>
              <a:rPr lang="es-ES"/>
              <a:t>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A98803-D9EF-4E38-B24C-D0CCE8843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F2F5D7-C0F1-47D6-9F9B-B79E8E2121D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2A1111-F25F-45F7-B352-C4321396DD7A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5">
            <a:extLst>
              <a:ext uri="{FF2B5EF4-FFF2-40B4-BE49-F238E27FC236}">
                <a16:creationId xmlns:a16="http://schemas.microsoft.com/office/drawing/2014/main" id="{1681D0AB-1626-4EFB-965A-FEEC8334FD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9FAAC9-026E-4897-A4F4-C4EDAE7F0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58BE1-858D-4562-A309-70C72638101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FE428AD-E91F-48E8-8630-57DD6EFB6E0B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3B4386-EAC1-48BD-8DAE-69559A81DC15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6122D-EC50-4E3E-9F33-4C6B284C0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9503"/>
            <a:ext cx="9144001" cy="3660772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dolor.</a:t>
            </a:r>
          </a:p>
          <a:p>
            <a:pPr lvl="1"/>
            <a:r>
              <a:rPr lang="es-ES"/>
              <a:t>Sed id ante ac </a:t>
            </a:r>
            <a:r>
              <a:rPr lang="es-ES" err="1"/>
              <a:t>purus</a:t>
            </a:r>
            <a:r>
              <a:rPr lang="es-ES"/>
              <a:t>.</a:t>
            </a:r>
          </a:p>
          <a:p>
            <a:pPr lvl="1"/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55E0E88-2F57-4129-A4BD-DE8557A4522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EAFF636-4867-447E-BA03-422500DFD41C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B000BDA9-B47A-4F82-84EE-9FF7305D26D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A2A226B-6824-41E5-93CC-303632EDA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973D9F-6E43-4853-A7AF-27A3D8B06FBF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464CE4E-15E3-4C29-B01F-F410C6453431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B69929-E60B-4A13-86AF-430B863CA437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1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orient="horz" pos="37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49505"/>
            <a:ext cx="4464050" cy="3743834"/>
          </a:xfrm>
        </p:spPr>
        <p:txBody>
          <a:bodyPr lIns="0"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dolor.</a:t>
            </a:r>
          </a:p>
          <a:p>
            <a:pPr lvl="1"/>
            <a:r>
              <a:rPr lang="es-ES"/>
              <a:t>Sed id ante ac </a:t>
            </a:r>
            <a:r>
              <a:rPr lang="es-ES" err="1"/>
              <a:t>purus</a:t>
            </a:r>
            <a:r>
              <a:rPr lang="es-ES"/>
              <a:t>.</a:t>
            </a:r>
          </a:p>
          <a:p>
            <a:pPr lvl="1"/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37D51-F643-4920-9E1F-7CE9ED6D9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0" y="2349505"/>
            <a:ext cx="4464050" cy="3750185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400"/>
            </a:lvl1pPr>
            <a:lvl2pPr>
              <a:buClr>
                <a:schemeClr val="tx2"/>
              </a:buClr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13EB7A-A898-4152-AA3F-D36B7AFFE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0825" y="1254913"/>
            <a:ext cx="7239000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DAB2232-C3F3-4FC6-ACFE-B6E458BA082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96974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7BB6F32-06AF-46F0-9770-53112E618A6C}"/>
              </a:ext>
            </a:extLst>
          </p:cNvPr>
          <p:cNvCxnSpPr/>
          <p:nvPr userDrawn="1"/>
        </p:nvCxnSpPr>
        <p:spPr>
          <a:xfrm>
            <a:off x="1524000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15">
            <a:extLst>
              <a:ext uri="{FF2B5EF4-FFF2-40B4-BE49-F238E27FC236}">
                <a16:creationId xmlns:a16="http://schemas.microsoft.com/office/drawing/2014/main" id="{86FF94A5-AA46-493C-A0CC-02FE52F55C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556E19A-F54A-414C-8722-25778DC52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7292"/>
            <a:ext cx="1038224" cy="10382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649E10-F148-41B0-8854-9F22C10A5231}"/>
              </a:ext>
            </a:extLst>
          </p:cNvPr>
          <p:cNvSpPr txBox="1"/>
          <p:nvPr userDrawn="1"/>
        </p:nvSpPr>
        <p:spPr>
          <a:xfrm>
            <a:off x="1524000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E128408-28B9-4DE3-8776-A148B86985BE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858638F-DADD-49F3-AC3B-DD276D64C899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5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3364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20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DESTACADO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80914-2CF9-4C86-BE32-F426C84E8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288" y="2349501"/>
            <a:ext cx="6335712" cy="3660774"/>
          </a:xfrm>
        </p:spPr>
        <p:txBody>
          <a:bodyPr lIns="0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Descripción.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Sed id ante ac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 </a:t>
            </a:r>
            <a:r>
              <a:rPr lang="es-ES" err="1"/>
              <a:t>luctus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ac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sapien</a:t>
            </a:r>
            <a:r>
              <a:rPr lang="es-ES"/>
              <a:t>,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 porta tortor. Nunc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,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 ac, </a:t>
            </a:r>
            <a:r>
              <a:rPr lang="es-ES" err="1"/>
              <a:t>pharetra</a:t>
            </a:r>
            <a:r>
              <a:rPr lang="es-ES"/>
              <a:t> eros. </a:t>
            </a:r>
            <a:r>
              <a:rPr lang="es-ES" err="1"/>
              <a:t>Etiam</a:t>
            </a:r>
            <a:r>
              <a:rPr lang="es-ES"/>
              <a:t> vehicula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quis </a:t>
            </a:r>
            <a:r>
              <a:rPr lang="es-ES" err="1"/>
              <a:t>pharetra</a:t>
            </a:r>
            <a:r>
              <a:rPr lang="es-ES"/>
              <a:t>. Sed lacinia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lacus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magna auctor </a:t>
            </a:r>
            <a:r>
              <a:rPr lang="es-ES" err="1"/>
              <a:t>volutpat</a:t>
            </a:r>
            <a:r>
              <a:rPr lang="es-ES"/>
              <a:t> </a:t>
            </a:r>
            <a:r>
              <a:rPr lang="es-ES" err="1"/>
              <a:t>scelerisque</a:t>
            </a:r>
            <a:r>
              <a:rPr lang="es-ES"/>
              <a:t>. </a:t>
            </a:r>
            <a:r>
              <a:rPr lang="es-ES" err="1"/>
              <a:t>Curabitur</a:t>
            </a:r>
            <a:r>
              <a:rPr lang="es-ES"/>
              <a:t> </a:t>
            </a:r>
            <a:r>
              <a:rPr lang="es-ES" err="1"/>
              <a:t>viverra</a:t>
            </a:r>
            <a:r>
              <a:rPr lang="es-ES"/>
              <a:t> justo non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bibendum</a:t>
            </a:r>
            <a:r>
              <a:rPr lang="es-ES"/>
              <a:t>, sed </a:t>
            </a:r>
            <a:r>
              <a:rPr lang="es-ES" err="1"/>
              <a:t>rutrum</a:t>
            </a:r>
            <a:r>
              <a:rPr lang="es-ES"/>
              <a:t> neque </a:t>
            </a:r>
            <a:r>
              <a:rPr lang="es-ES" err="1"/>
              <a:t>suscipit</a:t>
            </a:r>
            <a:r>
              <a:rPr lang="es-ES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DD796F-EE07-4AD0-B6F2-6BC91B4D3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2924" y="1254913"/>
            <a:ext cx="6315075" cy="535531"/>
          </a:xfrm>
        </p:spPr>
        <p:txBody>
          <a:bodyPr wrap="square" lIns="0" anchor="t" anchorCtr="0">
            <a:noAutofit/>
          </a:bodyPr>
          <a:lstStyle>
            <a:lvl1pPr>
              <a:defRPr sz="2400" cap="all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A0A344-C0A5-4813-B79C-87075E3B761A}"/>
              </a:ext>
            </a:extLst>
          </p:cNvPr>
          <p:cNvCxnSpPr>
            <a:cxnSpLocks/>
          </p:cNvCxnSpPr>
          <p:nvPr userDrawn="1"/>
        </p:nvCxnSpPr>
        <p:spPr>
          <a:xfrm>
            <a:off x="4356100" y="1196974"/>
            <a:ext cx="63119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AB7D5-3A0D-4849-8C11-F31484FD4B3F}"/>
              </a:ext>
            </a:extLst>
          </p:cNvPr>
          <p:cNvCxnSpPr/>
          <p:nvPr userDrawn="1"/>
        </p:nvCxnSpPr>
        <p:spPr>
          <a:xfrm>
            <a:off x="4332288" y="6418292"/>
            <a:ext cx="1038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5">
            <a:extLst>
              <a:ext uri="{FF2B5EF4-FFF2-40B4-BE49-F238E27FC236}">
                <a16:creationId xmlns:a16="http://schemas.microsoft.com/office/drawing/2014/main" id="{C6B750AD-00F5-405D-86D0-76232C3354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56100" y="957292"/>
            <a:ext cx="1085801" cy="238902"/>
          </a:xfrm>
          <a:solidFill>
            <a:schemeClr val="tx2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encabezado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AD1E2D-00B8-4EBE-8BAF-24039C2C3383}"/>
              </a:ext>
            </a:extLst>
          </p:cNvPr>
          <p:cNvSpPr txBox="1"/>
          <p:nvPr userDrawn="1"/>
        </p:nvSpPr>
        <p:spPr>
          <a:xfrm>
            <a:off x="4332288" y="6565555"/>
            <a:ext cx="60960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800" spc="200" baseline="0">
                <a:solidFill>
                  <a:schemeClr val="tx2"/>
                </a:solidFill>
                <a:latin typeface="+mn-lt"/>
              </a:rPr>
              <a:t>PLATAFORMA DEL VOLUNTARIADO DE ESPAÑA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D51A82-A319-4650-9974-5FEE80243BD6}"/>
              </a:ext>
            </a:extLst>
          </p:cNvPr>
          <p:cNvSpPr/>
          <p:nvPr userDrawn="1"/>
        </p:nvSpPr>
        <p:spPr>
          <a:xfrm>
            <a:off x="0" y="0"/>
            <a:ext cx="37195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204306-5862-4A1A-8A78-3E6FD7683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143" y="2349501"/>
            <a:ext cx="2943225" cy="3671887"/>
          </a:xfr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Destacado de texto.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12A9ABE-9236-4325-982D-06DBCAA83F17}"/>
              </a:ext>
            </a:extLst>
          </p:cNvPr>
          <p:cNvSpPr/>
          <p:nvPr userDrawn="1"/>
        </p:nvSpPr>
        <p:spPr>
          <a:xfrm flipH="1">
            <a:off x="11725281" y="3201794"/>
            <a:ext cx="466719" cy="454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7BF256-9C5C-414C-AE3F-A5D2160C8D4B}"/>
              </a:ext>
            </a:extLst>
          </p:cNvPr>
          <p:cNvSpPr txBox="1"/>
          <p:nvPr userDrawn="1"/>
        </p:nvSpPr>
        <p:spPr>
          <a:xfrm>
            <a:off x="11622089" y="3280974"/>
            <a:ext cx="67310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00FF05A-FE15-419C-814A-7FB3B00D3A37}" type="slidenum">
              <a:rPr lang="es-ES" sz="1200" smtClean="0">
                <a:solidFill>
                  <a:schemeClr val="bg1"/>
                </a:solidFill>
              </a:rPr>
              <a:pPr algn="ctr"/>
              <a:t>‹Nº›</a:t>
            </a:fld>
            <a:endParaRPr lang="es-ES" sz="1200">
              <a:solidFill>
                <a:schemeClr val="bg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7493ECA-59D7-4924-968B-409562747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3" y="957292"/>
            <a:ext cx="1038224" cy="1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3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allAtOnce"/>
    </p:bldLst>
  </p:timing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2343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12CBC6-2103-436E-8126-722831B1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PORTADAS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B5A3D-187A-4DA0-A8DB-460F2A97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245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6" r:id="rId3"/>
    <p:sldLayoutId id="2147483673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 Book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12CBC6-2103-436E-8126-722831B1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TEXTO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B5A3D-187A-4DA0-A8DB-460F2A97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004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3" r:id="rId2"/>
    <p:sldLayoutId id="2147483710" r:id="rId3"/>
    <p:sldLayoutId id="2147483693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8" r:id="rId10"/>
    <p:sldLayoutId id="2147483739" r:id="rId11"/>
    <p:sldLayoutId id="214748374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 Book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12CBC6-2103-436E-8126-722831B1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GRÁFICOS Y TABLAS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B5A3D-187A-4DA0-A8DB-460F2A97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0801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18" r:id="rId3"/>
    <p:sldLayoutId id="2147483727" r:id="rId4"/>
    <p:sldLayoutId id="2147483725" r:id="rId5"/>
    <p:sldLayoutId id="2147483720" r:id="rId6"/>
    <p:sldLayoutId id="2147483724" r:id="rId7"/>
    <p:sldLayoutId id="2147483741" r:id="rId8"/>
    <p:sldLayoutId id="2147483742" r:id="rId9"/>
    <p:sldLayoutId id="214748374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 Book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12CBC6-2103-436E-8126-722831B1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IMAGENES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B5A3D-187A-4DA0-A8DB-460F2A97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066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8" r:id="rId2"/>
    <p:sldLayoutId id="2147483692" r:id="rId3"/>
    <p:sldLayoutId id="2147483691" r:id="rId4"/>
    <p:sldLayoutId id="2147483716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681" r:id="rId11"/>
    <p:sldLayoutId id="2147483682" r:id="rId12"/>
    <p:sldLayoutId id="2147483735" r:id="rId13"/>
    <p:sldLayoutId id="2147483733" r:id="rId14"/>
    <p:sldLayoutId id="2147483734" r:id="rId15"/>
    <p:sldLayoutId id="2147483736" r:id="rId16"/>
    <p:sldLayoutId id="214748373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 Book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Book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2620B-42E5-4DBD-8EEB-30EC0579F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sz="3000" dirty="0"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000" dirty="0"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eQyvo</a:t>
            </a:r>
            <a:r>
              <a:rPr lang="es-ES" sz="30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l-Estándares europeos de calidad en el voluntariado juvenil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11904E-F091-4802-979D-CC9508BBD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000"/>
              <a:t>XXVII ESCUELA DE OTOÑO DEL VOLUNTARIADO</a:t>
            </a:r>
          </a:p>
          <a:p>
            <a:pPr algn="r"/>
            <a:r>
              <a:rPr lang="es-ES" sz="2000"/>
              <a:t>VALENCIA 2-4 NOVIEMBRE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56CF040-CDB0-1E88-E2E6-5BCF7712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3833221" cy="20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60F7BD-6B52-4D86-ABF6-F78ED2418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829" y="1321891"/>
            <a:ext cx="9292047" cy="4086131"/>
          </a:xfrm>
        </p:spPr>
        <p:txBody>
          <a:bodyPr vert="horz" lIns="0" tIns="45720" rIns="91440" bIns="45720" rtlCol="0" anchor="t">
            <a:normAutofit/>
          </a:bodyPr>
          <a:lstStyle/>
          <a:p>
            <a:pPr algn="just"/>
            <a:r>
              <a:rPr lang="es-ES" sz="1800" dirty="0">
                <a:effectLst/>
                <a:latin typeface="Gill Sans MT"/>
                <a:ea typeface="Times New Roman" panose="02020603050405020304" pitchFamily="18" charset="0"/>
                <a:cs typeface="Arial"/>
              </a:rPr>
              <a:t>Desde 2021 la PVE ha liderado </a:t>
            </a:r>
            <a:r>
              <a:rPr lang="es-ES" sz="1800" dirty="0">
                <a:latin typeface="Gill Sans MT"/>
                <a:ea typeface="Times New Roman" panose="02020603050405020304" pitchFamily="18" charset="0"/>
                <a:cs typeface="Arial"/>
              </a:rPr>
              <a:t>este proyecto europeo, i</a:t>
            </a:r>
            <a:r>
              <a:rPr lang="es-ES" sz="1800" dirty="0">
                <a:effectLst/>
                <a:latin typeface="Gill Sans MT"/>
                <a:ea typeface="Times New Roman" panose="02020603050405020304" pitchFamily="18" charset="0"/>
                <a:cs typeface="Arial"/>
              </a:rPr>
              <a:t>niciativa financiada por </a:t>
            </a:r>
            <a:r>
              <a:rPr lang="es-ES" sz="1800" b="1" dirty="0">
                <a:effectLst/>
                <a:latin typeface="Gill Sans MT"/>
                <a:ea typeface="Times New Roman" panose="02020603050405020304" pitchFamily="18" charset="0"/>
                <a:cs typeface="Arial"/>
              </a:rPr>
              <a:t>Erasmus+</a:t>
            </a:r>
            <a:r>
              <a:rPr lang="es-ES" sz="1800" dirty="0">
                <a:effectLst/>
                <a:latin typeface="Gill Sans MT"/>
                <a:ea typeface="Times New Roman" panose="02020603050405020304" pitchFamily="18" charset="0"/>
                <a:cs typeface="Arial"/>
              </a:rPr>
              <a:t>, en la cual ha colaborado junto a siete entidades socias.</a:t>
            </a:r>
            <a:r>
              <a:rPr lang="es-ES" sz="1800" dirty="0">
                <a:latin typeface="Gill Sans MT"/>
                <a:ea typeface="Times New Roman" panose="02020603050405020304" pitchFamily="18" charset="0"/>
                <a:cs typeface="Arial"/>
              </a:rPr>
              <a:t> </a:t>
            </a:r>
            <a:endParaRPr lang="es-ES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9865362-4EE0-B121-E278-27E35559B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24" y="190576"/>
            <a:ext cx="1617045" cy="8473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2499F7-DD63-99FD-1DF6-47B2CBED8D4F}"/>
              </a:ext>
            </a:extLst>
          </p:cNvPr>
          <p:cNvSpPr txBox="1"/>
          <p:nvPr/>
        </p:nvSpPr>
        <p:spPr>
          <a:xfrm>
            <a:off x="1234645" y="5090462"/>
            <a:ext cx="9722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objetivo de este partenariado europeo es </a:t>
            </a:r>
            <a:r>
              <a:rPr lang="es-ES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 y difundir los primeros Indicadores de Calidad Europeos para el Voluntariado Juvenil.</a:t>
            </a:r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6439C78-1C38-F861-027A-361086CEE0F2}"/>
              </a:ext>
            </a:extLst>
          </p:cNvPr>
          <p:cNvGrpSpPr/>
          <p:nvPr/>
        </p:nvGrpSpPr>
        <p:grpSpPr>
          <a:xfrm>
            <a:off x="1147043" y="2159930"/>
            <a:ext cx="9934779" cy="2809669"/>
            <a:chOff x="1178173" y="2388530"/>
            <a:chExt cx="9934779" cy="280966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E27E22B-EEBD-F64F-2DEF-42494B3B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1641" y="4060915"/>
              <a:ext cx="2391311" cy="970189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91A0A07-EF25-06D5-4945-7930463DC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343" y="2388530"/>
              <a:ext cx="1576251" cy="128908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AC44CF0-0F4C-4636-82D0-4233D0A51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0620" y="2674802"/>
              <a:ext cx="2248792" cy="104244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2163885-B657-E1E8-4566-22A93591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52720" y="2631595"/>
              <a:ext cx="2278651" cy="115297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3443953-EA29-0876-A789-606C5CF7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8173" y="4029956"/>
              <a:ext cx="2031682" cy="928424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59CC917-5E47-AB71-B3AA-DF08F97D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6354" y="4087041"/>
              <a:ext cx="1931400" cy="100230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3FE3C31-80BF-B730-7BCA-4D883458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10397" y="4029956"/>
              <a:ext cx="2624546" cy="116824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42004D7-54EF-8E83-238B-424DF947E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63730" y="2565096"/>
              <a:ext cx="1446125" cy="128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3530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DD8F0F2-EFD6-43AF-8A24-4EE8D1EC7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800" b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 de la UE para la Juventud 2019-2027 </a:t>
            </a: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anima a los Estados miembro a promover la participación de la juventud en actividades de voluntariado y destaca la importancia de promover las buenas prácticas.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voluntariado juvenil carecía de estándares de calidad de alcance europeo.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800" b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definición de indicadores de calidad </a:t>
            </a: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 voluntariado juvenil facilitaría la identificación, la promoción y el desarrollo de buenas prácticas en todos los ámbitos relevantes vinculados a éste.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7D60B46-CE53-46B2-9587-B93DB1DF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¿CÓMO SURGE?</a:t>
            </a:r>
          </a:p>
        </p:txBody>
      </p:sp>
      <p:pic>
        <p:nvPicPr>
          <p:cNvPr id="8" name="Marcador de contenido 7" descr="Captura de pantalla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FC5CF55E-A8B0-EB3D-B0AB-1C1716637B1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7" y="2640546"/>
            <a:ext cx="4710940" cy="2662974"/>
          </a:xfr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4F2125C-7619-536E-DC10-6AFDAAB9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42827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918B9A9-91CE-4718-9389-4B57AC1FA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todos los países Erasmus+ para identificar los estándares de calidad más utilizados en el sector del voluntariado juvenil en cada país. 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D653B37-FA83-471B-8888-C8A407D9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24" y="1254913"/>
            <a:ext cx="9121049" cy="535531"/>
          </a:xfrm>
        </p:spPr>
        <p:txBody>
          <a:bodyPr/>
          <a:lstStyle/>
          <a:p>
            <a:r>
              <a:rPr lang="es-ES"/>
              <a:t>¿QUÉ ACTIVIDADES SE HAN REALIZADO?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2631DE-226B-4CC3-933F-56BBBEE0EF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/>
              <a:t>CONSULTA</a:t>
            </a:r>
          </a:p>
        </p:txBody>
      </p:sp>
      <p:pic>
        <p:nvPicPr>
          <p:cNvPr id="15" name="Marcador de posición de imagen 14" descr="Preguntas contorno">
            <a:extLst>
              <a:ext uri="{FF2B5EF4-FFF2-40B4-BE49-F238E27FC236}">
                <a16:creationId xmlns:a16="http://schemas.microsoft.com/office/drawing/2014/main" id="{6608511D-D851-819F-32A3-3A91863A8AE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A915F02-24FD-47EE-954A-1E92233CED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7131" y="4223835"/>
            <a:ext cx="2412274" cy="1758954"/>
          </a:xfrm>
        </p:spPr>
        <p:txBody>
          <a:bodyPr>
            <a:noAutofit/>
          </a:bodyPr>
          <a:lstStyle/>
          <a:p>
            <a:pPr marL="274638" indent="-4763">
              <a:lnSpc>
                <a:spcPct val="107000"/>
              </a:lnSpc>
              <a:spcBef>
                <a:spcPts val="1200"/>
              </a:spcBef>
            </a:pPr>
            <a:r>
              <a:rPr lang="es-ES" sz="1500" dirty="0">
                <a:latin typeface="Gill Sans MT" panose="020B0502020104020203" pitchFamily="34" charset="0"/>
                <a:cs typeface="Arial" panose="020B0604020202020204" pitchFamily="34" charset="0"/>
              </a:rPr>
              <a:t>En base a estos resultados se estableció una primera propuesta de Indicadores Europeos de Calidad para el Voluntariado Juvenil.</a:t>
            </a:r>
          </a:p>
          <a:p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5F6ED2-DAB5-4E72-977D-EFF85EFC4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/>
              <a:t>PROPUESTA</a:t>
            </a:r>
          </a:p>
        </p:txBody>
      </p:sp>
      <p:pic>
        <p:nvPicPr>
          <p:cNvPr id="17" name="Marcador de posición de imagen 16" descr="Libro cerrado contorno">
            <a:extLst>
              <a:ext uri="{FF2B5EF4-FFF2-40B4-BE49-F238E27FC236}">
                <a16:creationId xmlns:a16="http://schemas.microsoft.com/office/drawing/2014/main" id="{F733A36B-F244-74ED-99EF-C8964790120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0B57299-286D-4E39-8F37-0700C5C7FF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s-ES" sz="15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Definición, convocatoria y resolución del </a:t>
            </a:r>
            <a:r>
              <a:rPr lang="es-ES" sz="1500" b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Premio Europeo a la Calidad en el Voluntariado Juvenil.</a:t>
            </a:r>
            <a:r>
              <a:rPr lang="es-ES" sz="15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150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3B0A772-4FE0-4882-A20E-608833ED28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/>
              <a:t>premio</a:t>
            </a:r>
          </a:p>
        </p:txBody>
      </p:sp>
      <p:pic>
        <p:nvPicPr>
          <p:cNvPr id="19" name="Marcador de posición de imagen 18" descr="Cinta contorno">
            <a:extLst>
              <a:ext uri="{FF2B5EF4-FFF2-40B4-BE49-F238E27FC236}">
                <a16:creationId xmlns:a16="http://schemas.microsoft.com/office/drawing/2014/main" id="{3106D846-7102-5684-1845-1868021082F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7C17C8C-0E20-07DE-686B-3444C08391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42827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1A98B0-0F69-4E06-9F92-38520E264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240" y="2332086"/>
            <a:ext cx="5242560" cy="366077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reconocimiento recayó en la organización </a:t>
            </a:r>
            <a:r>
              <a:rPr lang="es-ES" sz="1800" b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“Servicio de Apoyo a Víctimas y Testigos” (Croacia)</a:t>
            </a: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1800"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jurado quiso destacar la excelente gestión que esta organización realiza de las personas voluntarias, en su mayoría jóvenes.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España fue el país que más candidaturas recibió para este Premio, y una de las organizaciones españolas, fue una de las tres más votadas.</a:t>
            </a:r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7F915AF-3D04-480E-940C-8399EA0C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25" y="1254913"/>
            <a:ext cx="9230594" cy="766392"/>
          </a:xfrm>
        </p:spPr>
        <p:txBody>
          <a:bodyPr/>
          <a:lstStyle/>
          <a:p>
            <a:r>
              <a:rPr lang="es-ES"/>
              <a:t>PRIMER PREMIO EUROPEO A LA CALIDAD EN EL VOLUNTARIADO JUVENIL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04A618-FF9B-C915-7DF3-5322CD87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72" y="2674620"/>
            <a:ext cx="4819650" cy="2362200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10A738A-9402-F361-ED2D-1C0D18F45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86370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9F5E553-31AB-B286-63E8-8410672E2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algn="just"/>
            <a:r>
              <a:rPr lang="es-ES" sz="1800" dirty="0">
                <a:latin typeface="Gill Sans MT Book"/>
              </a:rPr>
              <a:t>Por último, la versión </a:t>
            </a:r>
            <a:r>
              <a:rPr lang="es-ES" sz="1800" dirty="0">
                <a:solidFill>
                  <a:srgbClr val="000000"/>
                </a:solidFill>
                <a:effectLst/>
                <a:latin typeface="Gill Sans MT"/>
                <a:ea typeface="Times New Roman" panose="02020603050405020304" pitchFamily="18" charset="0"/>
                <a:cs typeface="Arial"/>
              </a:rPr>
              <a:t>final de los</a:t>
            </a:r>
            <a:r>
              <a:rPr lang="es-ES" sz="1800" b="1" dirty="0">
                <a:solidFill>
                  <a:srgbClr val="000000"/>
                </a:solidFill>
                <a:effectLst/>
                <a:latin typeface="Gill Sans MT"/>
                <a:ea typeface="Times New Roman" panose="02020603050405020304" pitchFamily="18" charset="0"/>
                <a:cs typeface="Arial"/>
              </a:rPr>
              <a:t> Indicadores Europeos para la Calidad en el voluntariado juvenil se han traducido a siete idiomas</a:t>
            </a:r>
            <a:r>
              <a:rPr lang="es-ES" sz="1800" dirty="0">
                <a:solidFill>
                  <a:srgbClr val="000000"/>
                </a:solidFill>
                <a:effectLst/>
                <a:latin typeface="Gill Sans MT"/>
                <a:ea typeface="Times New Roman" panose="02020603050405020304" pitchFamily="18" charset="0"/>
                <a:cs typeface="Arial"/>
              </a:rPr>
              <a:t>: inglés, castellano, francés, italiano, danés, croata y búlgaro.</a:t>
            </a:r>
            <a:endParaRPr lang="es-ES" sz="1800" dirty="0">
              <a:solidFill>
                <a:srgbClr val="0000FF"/>
              </a:solidFill>
              <a:latin typeface="Tahoma"/>
              <a:ea typeface="Times New Roman" panose="02020603050405020304" pitchFamily="18" charset="0"/>
              <a:cs typeface="Calibri"/>
            </a:endParaRPr>
          </a:p>
          <a:p>
            <a:pPr algn="just"/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DFCC950-EA57-C309-9000-A6C2DAA9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24" y="1254913"/>
            <a:ext cx="9121049" cy="535531"/>
          </a:xfrm>
        </p:spPr>
        <p:txBody>
          <a:bodyPr/>
          <a:lstStyle/>
          <a:p>
            <a:r>
              <a:rPr lang="es-ES"/>
              <a:t>¿QUÉ ACTIVIDADES SE HAN REALIZADO?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46B1407-53C4-CD43-587C-CD30AA0A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9" y="2455817"/>
            <a:ext cx="4759863" cy="2088968"/>
          </a:xfrm>
          <a:prstGeom prst="rect">
            <a:avLst/>
          </a:prstGeom>
        </p:spPr>
      </p:pic>
      <p:pic>
        <p:nvPicPr>
          <p:cNvPr id="18" name="Imagen 1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C094221-3D8B-95F1-F81C-16B75237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42827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06874A6-B237-43D7-81BA-4252CEB17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288" y="2349501"/>
            <a:ext cx="7229448" cy="3660774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socias esperan que estos indicadores de calidad </a:t>
            </a:r>
            <a:r>
              <a:rPr lang="es-ES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contribuyan a la identificación, promoción y desarrollo de buenas prácticas en el voluntariado juvenil.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estos indicadores cabe destacar, por ejemplo:</a:t>
            </a: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b="1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Indicador de calidad 7</a:t>
            </a:r>
            <a:r>
              <a:rPr lang="es-ES" sz="18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La entidad dispone de mecanismos de control, seguimiento y evaluación de los programas de voluntariado.</a:t>
            </a: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b="1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Indicador de calidad 15</a:t>
            </a:r>
            <a:r>
              <a:rPr lang="es-ES" sz="18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Las personas voluntarias reciben un certificado de participación y, en caso de que lo soliciten, un certificado de las competencias y habilidades adquiridas a través de su voluntariado en la entidad.</a:t>
            </a: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versión en castellano se publicará en la web de la PVE en las próximas semanas. 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55E2499-D0B8-4BDB-811B-998591D1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ASPECTOS DESTACADOS</a:t>
            </a: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6473F58-3664-46F8-C4C8-BDDF55D5A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42827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32B2B2-31FD-FF68-C871-04B34B0DE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926" y="3429000"/>
            <a:ext cx="4908588" cy="2823436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06874A6-B237-43D7-81BA-4252CEB17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288" y="2101533"/>
            <a:ext cx="7229448" cy="366077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versión en castellano se publicará en la web de la PVE en las próximas semanas.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Actualmente disponibles en la web del partenariado europeo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ES" sz="1800" b="1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55E2499-D0B8-4BDB-811B-998591D1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ASPECTOS DESTACADOS</a:t>
            </a: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6473F58-3664-46F8-C4C8-BDDF55D5A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42827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06874A6-B237-43D7-81BA-4252CEB17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buenos resultados del proyecto animan a seguir trabajando en esa línea. 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está trabajando en una </a:t>
            </a:r>
            <a:r>
              <a:rPr lang="es-ES" sz="1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 proyecto europeo </a:t>
            </a:r>
            <a:r>
              <a:rPr lang="es-ES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se presentará en 2023 y esperamos que se desarrolle a partir de enero de 2024, el cual desarrollaría herramientas digitales para la implementación de estos indicadores de calidad</a:t>
            </a:r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caso de estar interesado/a en recibir información, puede solicitar más información en la página web </a:t>
            </a:r>
            <a:r>
              <a:rPr lang="es-ES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www.eqyvol.eu</a:t>
            </a:r>
            <a:endParaRPr lang="es-ES" sz="1800" b="1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55E2499-D0B8-4BDB-811B-998591D1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Próximos pasos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48A4CD7-FB6E-3879-89EE-D2E3030B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9" y="242827"/>
            <a:ext cx="1617045" cy="8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RTADAS">
  <a:themeElements>
    <a:clrScheme name="Personalizado 3">
      <a:dk1>
        <a:sysClr val="windowText" lastClr="000000"/>
      </a:dk1>
      <a:lt1>
        <a:sysClr val="window" lastClr="FFFFFF"/>
      </a:lt1>
      <a:dk2>
        <a:srgbClr val="B2292E"/>
      </a:dk2>
      <a:lt2>
        <a:srgbClr val="E7E6E6"/>
      </a:lt2>
      <a:accent1>
        <a:srgbClr val="B2292E"/>
      </a:accent1>
      <a:accent2>
        <a:srgbClr val="7F7F7F"/>
      </a:accent2>
      <a:accent3>
        <a:srgbClr val="A5A5A5"/>
      </a:accent3>
      <a:accent4>
        <a:srgbClr val="851F24"/>
      </a:accent4>
      <a:accent5>
        <a:srgbClr val="0C0C0C"/>
      </a:accent5>
      <a:accent6>
        <a:srgbClr val="DE7175"/>
      </a:accent6>
      <a:hlink>
        <a:srgbClr val="410F11"/>
      </a:hlink>
      <a:folHlink>
        <a:srgbClr val="727272"/>
      </a:folHlink>
    </a:clrScheme>
    <a:fontScheme name="PVE">
      <a:majorFont>
        <a:latin typeface="Gill Sans MT Book"/>
        <a:ea typeface=""/>
        <a:cs typeface=""/>
      </a:majorFont>
      <a:minorFont>
        <a:latin typeface="Gill Sans M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O">
  <a:themeElements>
    <a:clrScheme name="Personalizado 3">
      <a:dk1>
        <a:sysClr val="windowText" lastClr="000000"/>
      </a:dk1>
      <a:lt1>
        <a:sysClr val="window" lastClr="FFFFFF"/>
      </a:lt1>
      <a:dk2>
        <a:srgbClr val="B2292E"/>
      </a:dk2>
      <a:lt2>
        <a:srgbClr val="E7E6E6"/>
      </a:lt2>
      <a:accent1>
        <a:srgbClr val="B2292E"/>
      </a:accent1>
      <a:accent2>
        <a:srgbClr val="7F7F7F"/>
      </a:accent2>
      <a:accent3>
        <a:srgbClr val="A5A5A5"/>
      </a:accent3>
      <a:accent4>
        <a:srgbClr val="851F24"/>
      </a:accent4>
      <a:accent5>
        <a:srgbClr val="0C0C0C"/>
      </a:accent5>
      <a:accent6>
        <a:srgbClr val="DE7175"/>
      </a:accent6>
      <a:hlink>
        <a:srgbClr val="410F11"/>
      </a:hlink>
      <a:folHlink>
        <a:srgbClr val="727272"/>
      </a:folHlink>
    </a:clrScheme>
    <a:fontScheme name="PVE">
      <a:majorFont>
        <a:latin typeface="Gill Sans MT Book"/>
        <a:ea typeface=""/>
        <a:cs typeface=""/>
      </a:majorFont>
      <a:minorFont>
        <a:latin typeface="Gill Sans M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ÁFICOS Y TABLAS">
  <a:themeElements>
    <a:clrScheme name="Personalizado 4">
      <a:dk1>
        <a:sysClr val="windowText" lastClr="000000"/>
      </a:dk1>
      <a:lt1>
        <a:sysClr val="window" lastClr="FFFFFF"/>
      </a:lt1>
      <a:dk2>
        <a:srgbClr val="B2292E"/>
      </a:dk2>
      <a:lt2>
        <a:srgbClr val="E7E6E6"/>
      </a:lt2>
      <a:accent1>
        <a:srgbClr val="B2292E"/>
      </a:accent1>
      <a:accent2>
        <a:srgbClr val="D0CECE"/>
      </a:accent2>
      <a:accent3>
        <a:srgbClr val="A5A5A5"/>
      </a:accent3>
      <a:accent4>
        <a:srgbClr val="851F24"/>
      </a:accent4>
      <a:accent5>
        <a:srgbClr val="0C0C0C"/>
      </a:accent5>
      <a:accent6>
        <a:srgbClr val="DE7175"/>
      </a:accent6>
      <a:hlink>
        <a:srgbClr val="410F11"/>
      </a:hlink>
      <a:folHlink>
        <a:srgbClr val="FFC000"/>
      </a:folHlink>
    </a:clrScheme>
    <a:fontScheme name="PVE">
      <a:majorFont>
        <a:latin typeface="Gill Sans MT Book"/>
        <a:ea typeface=""/>
        <a:cs typeface=""/>
      </a:majorFont>
      <a:minorFont>
        <a:latin typeface="Gill Sans M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NES">
  <a:themeElements>
    <a:clrScheme name="Personalizado 5">
      <a:dk1>
        <a:sysClr val="windowText" lastClr="000000"/>
      </a:dk1>
      <a:lt1>
        <a:sysClr val="window" lastClr="FFFFFF"/>
      </a:lt1>
      <a:dk2>
        <a:srgbClr val="B2292E"/>
      </a:dk2>
      <a:lt2>
        <a:srgbClr val="E7E6E6"/>
      </a:lt2>
      <a:accent1>
        <a:srgbClr val="B2292E"/>
      </a:accent1>
      <a:accent2>
        <a:srgbClr val="7F7F7F"/>
      </a:accent2>
      <a:accent3>
        <a:srgbClr val="00A19A"/>
      </a:accent3>
      <a:accent4>
        <a:srgbClr val="851F24"/>
      </a:accent4>
      <a:accent5>
        <a:srgbClr val="0C0C0C"/>
      </a:accent5>
      <a:accent6>
        <a:srgbClr val="DE7175"/>
      </a:accent6>
      <a:hlink>
        <a:srgbClr val="410F11"/>
      </a:hlink>
      <a:folHlink>
        <a:srgbClr val="727272"/>
      </a:folHlink>
    </a:clrScheme>
    <a:fontScheme name="PVE">
      <a:majorFont>
        <a:latin typeface="Gill Sans MT Book"/>
        <a:ea typeface=""/>
        <a:cs typeface=""/>
      </a:majorFont>
      <a:minorFont>
        <a:latin typeface="Gill Sans M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4efaf7-e5de-4c16-a6b7-e58f3a43035f" xsi:nil="true"/>
    <lcf76f155ced4ddcb4097134ff3c332f xmlns="52791b7d-0bf5-42e1-99fc-ce2d4ae19d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D07FF6B02F3B4B9BF2FCBF493248DC" ma:contentTypeVersion="12" ma:contentTypeDescription="Crear nuevo documento." ma:contentTypeScope="" ma:versionID="9ae6e82ee30e5ce20273b91f53faeb4a">
  <xsd:schema xmlns:xsd="http://www.w3.org/2001/XMLSchema" xmlns:xs="http://www.w3.org/2001/XMLSchema" xmlns:p="http://schemas.microsoft.com/office/2006/metadata/properties" xmlns:ns2="064efaf7-e5de-4c16-a6b7-e58f3a43035f" xmlns:ns3="52791b7d-0bf5-42e1-99fc-ce2d4ae19d61" targetNamespace="http://schemas.microsoft.com/office/2006/metadata/properties" ma:root="true" ma:fieldsID="916b305457891588fe167492ead2f478" ns2:_="" ns3:_="">
    <xsd:import namespace="064efaf7-e5de-4c16-a6b7-e58f3a43035f"/>
    <xsd:import namespace="52791b7d-0bf5-42e1-99fc-ce2d4ae19d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efaf7-e5de-4c16-a6b7-e58f3a4303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16445d7-30e8-405e-8bc9-93e4f13bd80c}" ma:internalName="TaxCatchAll" ma:showField="CatchAllData" ma:web="064efaf7-e5de-4c16-a6b7-e58f3a4303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91b7d-0bf5-42e1-99fc-ce2d4ae19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10b015c0-ae8d-49c5-a00a-447461bda6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D86B97-B582-47FA-9C0C-15E26FE62BB2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ae46bd6-64ac-4161-8c10-ec0c212e13c6"/>
    <ds:schemaRef ds:uri="0dd994f5-d505-492a-ba01-348fc07c6fb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0082A4-886D-4979-9B2D-B9E0D6774087}"/>
</file>

<file path=customXml/itemProps3.xml><?xml version="1.0" encoding="utf-8"?>
<ds:datastoreItem xmlns:ds="http://schemas.openxmlformats.org/officeDocument/2006/customXml" ds:itemID="{C45F8A2A-E136-4AE9-B497-7FD5F9C31C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Panorámica</PresentationFormat>
  <Paragraphs>41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Calibri</vt:lpstr>
      <vt:lpstr>Tahoma</vt:lpstr>
      <vt:lpstr>Gill Sans</vt:lpstr>
      <vt:lpstr>Arial</vt:lpstr>
      <vt:lpstr>Gill Sans MT</vt:lpstr>
      <vt:lpstr>Symbol</vt:lpstr>
      <vt:lpstr>Gill Sans MT Book</vt:lpstr>
      <vt:lpstr>Courier New</vt:lpstr>
      <vt:lpstr>PORTADAS</vt:lpstr>
      <vt:lpstr>TEXTO</vt:lpstr>
      <vt:lpstr>GRÁFICOS Y TABLAS</vt:lpstr>
      <vt:lpstr>IMAGENES</vt:lpstr>
      <vt:lpstr> eQyvol-Estándares europeos de calidad en el voluntariado juvenil </vt:lpstr>
      <vt:lpstr>Presentación de PowerPoint</vt:lpstr>
      <vt:lpstr>¿CÓMO SURGE?</vt:lpstr>
      <vt:lpstr>¿QUÉ ACTIVIDADES SE HAN REALIZADO?</vt:lpstr>
      <vt:lpstr>PRIMER PREMIO EUROPEO A LA CALIDAD EN EL VOLUNTARIADO JUVENIL</vt:lpstr>
      <vt:lpstr>¿QUÉ ACTIVIDADES SE HAN REALIZADO?</vt:lpstr>
      <vt:lpstr>ASPECTOS DESTACADOS</vt:lpstr>
      <vt:lpstr>ASPECTOS DESTACADOS</vt:lpstr>
      <vt:lpstr>Próximos pasos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 valdes</dc:creator>
  <cp:lastModifiedBy>Laura Montero (PVE)</cp:lastModifiedBy>
  <cp:revision>6</cp:revision>
  <dcterms:created xsi:type="dcterms:W3CDTF">2021-05-01T08:29:02Z</dcterms:created>
  <dcterms:modified xsi:type="dcterms:W3CDTF">2022-11-11T07:46:52Z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0x01010001D07FF6B02F3B4B9BF2FCBF493248DC</vt:lpwstr>
  </property>
  <property fmtid="{D5CDD505-2E9C-101B-9397-08002B2CF9AE}" pid="3" name="MediaServiceImageTags">
    <vt:lpwstr/>
  </property>
</Properties>
</file>